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1" r:id="rId2"/>
    <p:sldId id="273" r:id="rId3"/>
    <p:sldId id="272" r:id="rId4"/>
    <p:sldId id="274" r:id="rId5"/>
    <p:sldId id="275" r:id="rId6"/>
    <p:sldId id="258" r:id="rId7"/>
    <p:sldId id="277" r:id="rId8"/>
    <p:sldId id="259" r:id="rId9"/>
    <p:sldId id="265" r:id="rId10"/>
    <p:sldId id="266" r:id="rId11"/>
    <p:sldId id="267" r:id="rId12"/>
    <p:sldId id="278" r:id="rId13"/>
    <p:sldId id="276" r:id="rId14"/>
    <p:sldId id="261" r:id="rId15"/>
    <p:sldId id="263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13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FF7AC-DBA0-42C6-9769-F7ACCE3E94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649414-EF45-4477-9765-D17AE4AD5290}">
      <dgm:prSet custT="1"/>
      <dgm:spPr>
        <a:solidFill>
          <a:schemeClr val="bg1">
            <a:lumMod val="5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rtl="0"/>
          <a:r>
            <a:rPr lang="en-US" sz="18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Host</a:t>
          </a:r>
          <a:endParaRPr lang="en-US" sz="18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2275E2-52DD-448C-8B09-41AE4F46EFD4}" type="parTrans" cxnId="{295B23E3-CCE4-4D27-B576-5EEE978FDA34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71A772-C247-4C43-92A2-AA2B38A36168}" type="sibTrans" cxnId="{295B23E3-CCE4-4D27-B576-5EEE978FDA34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A7EB0D-A1FF-4BB0-8886-D3FE8FCBB14A}">
      <dgm:prSet custT="1"/>
      <dgm:spPr>
        <a:solidFill>
          <a:schemeClr val="accent5"/>
        </a:solidFill>
      </dgm:spPr>
      <dgm:t>
        <a:bodyPr/>
        <a:lstStyle/>
        <a:p>
          <a:pPr rtl="0"/>
          <a:r>
            <a:rPr lang="en-US" sz="2400" b="1" i="1" u="none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1.recovery</a:t>
          </a:r>
          <a:r>
            <a:rPr lang="en-US" sz="1600" b="1" u="none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1600" b="1" u="none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83CADD-DA98-4553-9BB7-A99FB32E2B79}" type="parTrans" cxnId="{0B1C75D6-4EE0-4DEB-88E1-94207D61C5B0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ED6000-B7AF-421A-9053-DDB923FE1A7C}" type="sibTrans" cxnId="{0B1C75D6-4EE0-4DEB-88E1-94207D61C5B0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E336B5-7BE3-471F-A7FF-CE625F34891F}">
      <dgm:prSet/>
      <dgm:spPr>
        <a:solidFill>
          <a:srgbClr val="FFC000"/>
        </a:solidFill>
      </dgm:spPr>
      <dgm:t>
        <a:bodyPr/>
        <a:lstStyle/>
        <a:p>
          <a:pPr rtl="0"/>
          <a:r>
            <a:rPr lang="en-US" b="1" u="none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b="1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disability </a:t>
          </a:r>
          <a:endParaRPr lang="en-US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7C0904-D2B2-479E-81B8-0C150F991683}" type="parTrans" cxnId="{16AE0F8E-7596-4F2A-9C4B-3F4E2DA5099F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A27B22-6286-4271-957E-0708014774B8}" type="sibTrans" cxnId="{16AE0F8E-7596-4F2A-9C4B-3F4E2DA5099F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593228-21EA-47D0-A0D5-10BD664C3935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0"/>
          <a:r>
            <a:rPr lang="en-US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death </a:t>
          </a:r>
          <a:endParaRPr lang="en-US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EB9715-CDCA-4A1E-BE4D-10281C6CB6DA}" type="parTrans" cxnId="{73BBCD78-8198-4F84-AE49-6F244EA6A162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8DA985-CA54-4CBA-9D60-CF8E3F5C426A}" type="sibTrans" cxnId="{73BBCD78-8198-4F84-AE49-6F244EA6A162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9C347D-630D-4880-A461-56DE5DB83DB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 out medical intervention  lead to </a:t>
          </a:r>
          <a:r>
            <a:rPr lang="en-US" sz="1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8F3A0C-FED1-4564-AEC2-11FFE95EE6D7}" type="parTrans" cxnId="{76DCB3DE-F0E1-4432-BAA9-BA269826CBF6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D9987-23F5-479B-B360-E9829070EEB0}" type="sibTrans" cxnId="{76DCB3DE-F0E1-4432-BAA9-BA269826CBF6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BC639F-281E-407D-A9A2-3875FF017179}">
      <dgm:prSet custT="1"/>
      <dgm:spPr>
        <a:solidFill>
          <a:srgbClr val="FFFF00"/>
        </a:solidFill>
      </dgm:spPr>
      <dgm:t>
        <a:bodyPr/>
        <a:lstStyle/>
        <a:p>
          <a:r>
            <a:rPr lang="en-US" sz="20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Disease</a:t>
          </a:r>
          <a:r>
            <a:rPr lang="en-US" sz="14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1400" b="1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E7EF63-C76B-46B9-B940-533BDAC54AC6}" type="parTrans" cxnId="{B38DD5F7-8C5F-4F1F-96C8-9EB9703FF9FA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5FA79-C004-40A2-A50D-0DEC6D40A218}" type="sibTrans" cxnId="{B38DD5F7-8C5F-4F1F-96C8-9EB9703FF9FA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ED2EE6-2E26-4F0E-A4DD-3E92CFD4894C}">
      <dgm:prSet custT="1"/>
      <dgm:spPr>
        <a:solidFill>
          <a:srgbClr val="FF0000"/>
        </a:solidFill>
      </dgm:spPr>
      <dgm:t>
        <a:bodyPr/>
        <a:lstStyle/>
        <a:p>
          <a:r>
            <a:rPr lang="en-US" sz="1800" b="1" u="none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Exposure </a:t>
          </a:r>
          <a:endParaRPr lang="en-US" sz="1800" b="1" u="none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8DC81D-6A70-4455-8AA9-BAA93994FD98}" type="parTrans" cxnId="{23EE7C0B-DD44-403D-B877-0F36EDE02629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370D60-D95B-4E66-B15E-F8ACB9332A61}" type="sibTrans" cxnId="{23EE7C0B-DD44-403D-B877-0F36EDE02629}">
      <dgm:prSet/>
      <dgm:spPr/>
      <dgm:t>
        <a:bodyPr/>
        <a:lstStyle/>
        <a:p>
          <a:endParaRPr lang="en-US" b="1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384C16-D915-44DD-9AA0-ED00D39099E4}" type="pres">
      <dgm:prSet presAssocID="{C6FFF7AC-DBA0-42C6-9769-F7ACCE3E946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917AA6-667F-45C7-BB25-2E6C03D11298}" type="pres">
      <dgm:prSet presAssocID="{C6FFF7AC-DBA0-42C6-9769-F7ACCE3E946C}" presName="arrow" presStyleLbl="bgShp" presStyleIdx="0" presStyleCnt="1" custScaleX="117647"/>
      <dgm:spPr/>
    </dgm:pt>
    <dgm:pt modelId="{0DC24014-9FA5-4F3A-9E21-BA646B0F1A58}" type="pres">
      <dgm:prSet presAssocID="{C6FFF7AC-DBA0-42C6-9769-F7ACCE3E946C}" presName="linearProcess" presStyleCnt="0"/>
      <dgm:spPr/>
    </dgm:pt>
    <dgm:pt modelId="{EA8214C5-9CE9-429C-8D39-E2B749F92843}" type="pres">
      <dgm:prSet presAssocID="{35ED2EE6-2E26-4F0E-A4DD-3E92CFD4894C}" presName="textNode" presStyleLbl="node1" presStyleIdx="0" presStyleCnt="7" custScaleX="182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82A92-F101-4AE6-AC40-613E808933EE}" type="pres">
      <dgm:prSet presAssocID="{49370D60-D95B-4E66-B15E-F8ACB9332A61}" presName="sibTrans" presStyleCnt="0"/>
      <dgm:spPr/>
    </dgm:pt>
    <dgm:pt modelId="{D892D6F6-CCFF-460D-8014-D3BC573C8A83}" type="pres">
      <dgm:prSet presAssocID="{31649414-EF45-4477-9765-D17AE4AD5290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02D14-703D-49A2-A657-E75316339E77}" type="pres">
      <dgm:prSet presAssocID="{1371A772-C247-4C43-92A2-AA2B38A36168}" presName="sibTrans" presStyleCnt="0"/>
      <dgm:spPr/>
    </dgm:pt>
    <dgm:pt modelId="{535430E4-5FA1-4515-A5AA-9C9FB9860459}" type="pres">
      <dgm:prSet presAssocID="{55BC639F-281E-407D-A9A2-3875FF017179}" presName="textNode" presStyleLbl="node1" presStyleIdx="2" presStyleCnt="7" custScaleX="1686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17129-DDA1-4080-A7A8-91CD715C61D1}" type="pres">
      <dgm:prSet presAssocID="{E665FA79-C004-40A2-A50D-0DEC6D40A218}" presName="sibTrans" presStyleCnt="0"/>
      <dgm:spPr/>
    </dgm:pt>
    <dgm:pt modelId="{4BA8DA0F-082E-4D98-9F3B-07AE6BCC547C}" type="pres">
      <dgm:prSet presAssocID="{F49C347D-630D-4880-A461-56DE5DB83DB6}" presName="textNode" presStyleLbl="node1" presStyleIdx="3" presStyleCnt="7" custScaleX="175482" custScaleY="113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73C82-102D-407D-8879-06AA6074CAAE}" type="pres">
      <dgm:prSet presAssocID="{276D9987-23F5-479B-B360-E9829070EEB0}" presName="sibTrans" presStyleCnt="0"/>
      <dgm:spPr/>
    </dgm:pt>
    <dgm:pt modelId="{6697A117-3B5E-4278-A713-2812D514E7C7}" type="pres">
      <dgm:prSet presAssocID="{FDA7EB0D-A1FF-4BB0-8886-D3FE8FCBB14A}" presName="textNode" presStyleLbl="node1" presStyleIdx="4" presStyleCnt="7" custScaleX="256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10544-25DB-4ED1-939D-907EB2BFC040}" type="pres">
      <dgm:prSet presAssocID="{E5ED6000-B7AF-421A-9053-DDB923FE1A7C}" presName="sibTrans" presStyleCnt="0"/>
      <dgm:spPr/>
    </dgm:pt>
    <dgm:pt modelId="{28757CEE-2398-4350-8749-F21B649DB1D5}" type="pres">
      <dgm:prSet presAssocID="{E3E336B5-7BE3-471F-A7FF-CE625F34891F}" presName="textNode" presStyleLbl="node1" presStyleIdx="5" presStyleCnt="7" custScaleX="194591" custScaleY="82292" custLinFactX="-15390" custLinFactNeighborX="-100000" custLinFactNeighborY="49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BD4D8-8298-4053-A9C1-C8C0992A07A0}" type="pres">
      <dgm:prSet presAssocID="{79A27B22-6286-4271-957E-0708014774B8}" presName="sibTrans" presStyleCnt="0"/>
      <dgm:spPr/>
    </dgm:pt>
    <dgm:pt modelId="{D4FAA8E5-13AA-4518-B601-70296FD9A1BA}" type="pres">
      <dgm:prSet presAssocID="{05593228-21EA-47D0-A0D5-10BD664C3935}" presName="textNode" presStyleLbl="node1" presStyleIdx="6" presStyleCnt="7" custScaleX="136045" custScaleY="56597" custLinFactX="-16625" custLinFactNeighborX="-100000" custLinFactNeighborY="96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A86C7A-C632-4459-8353-F2F102D91EC7}" type="presOf" srcId="{C6FFF7AC-DBA0-42C6-9769-F7ACCE3E946C}" destId="{47384C16-D915-44DD-9AA0-ED00D39099E4}" srcOrd="0" destOrd="0" presId="urn:microsoft.com/office/officeart/2005/8/layout/hProcess9"/>
    <dgm:cxn modelId="{64209D85-32E1-42B0-8964-C7EB761D6C70}" type="presOf" srcId="{05593228-21EA-47D0-A0D5-10BD664C3935}" destId="{D4FAA8E5-13AA-4518-B601-70296FD9A1BA}" srcOrd="0" destOrd="0" presId="urn:microsoft.com/office/officeart/2005/8/layout/hProcess9"/>
    <dgm:cxn modelId="{B27B9745-8F18-4322-B808-2EBF39ADE1B7}" type="presOf" srcId="{35ED2EE6-2E26-4F0E-A4DD-3E92CFD4894C}" destId="{EA8214C5-9CE9-429C-8D39-E2B749F92843}" srcOrd="0" destOrd="0" presId="urn:microsoft.com/office/officeart/2005/8/layout/hProcess9"/>
    <dgm:cxn modelId="{60C7F15A-EE89-4012-97E6-BC19FB5ECCE9}" type="presOf" srcId="{31649414-EF45-4477-9765-D17AE4AD5290}" destId="{D892D6F6-CCFF-460D-8014-D3BC573C8A83}" srcOrd="0" destOrd="0" presId="urn:microsoft.com/office/officeart/2005/8/layout/hProcess9"/>
    <dgm:cxn modelId="{16AE0F8E-7596-4F2A-9C4B-3F4E2DA5099F}" srcId="{C6FFF7AC-DBA0-42C6-9769-F7ACCE3E946C}" destId="{E3E336B5-7BE3-471F-A7FF-CE625F34891F}" srcOrd="5" destOrd="0" parTransId="{D57C0904-D2B2-479E-81B8-0C150F991683}" sibTransId="{79A27B22-6286-4271-957E-0708014774B8}"/>
    <dgm:cxn modelId="{73BBCD78-8198-4F84-AE49-6F244EA6A162}" srcId="{C6FFF7AC-DBA0-42C6-9769-F7ACCE3E946C}" destId="{05593228-21EA-47D0-A0D5-10BD664C3935}" srcOrd="6" destOrd="0" parTransId="{3BEB9715-CDCA-4A1E-BE4D-10281C6CB6DA}" sibTransId="{028DA985-CA54-4CBA-9D60-CF8E3F5C426A}"/>
    <dgm:cxn modelId="{23EE7C0B-DD44-403D-B877-0F36EDE02629}" srcId="{C6FFF7AC-DBA0-42C6-9769-F7ACCE3E946C}" destId="{35ED2EE6-2E26-4F0E-A4DD-3E92CFD4894C}" srcOrd="0" destOrd="0" parTransId="{4A8DC81D-6A70-4455-8AA9-BAA93994FD98}" sibTransId="{49370D60-D95B-4E66-B15E-F8ACB9332A61}"/>
    <dgm:cxn modelId="{295B23E3-CCE4-4D27-B576-5EEE978FDA34}" srcId="{C6FFF7AC-DBA0-42C6-9769-F7ACCE3E946C}" destId="{31649414-EF45-4477-9765-D17AE4AD5290}" srcOrd="1" destOrd="0" parTransId="{5D2275E2-52DD-448C-8B09-41AE4F46EFD4}" sibTransId="{1371A772-C247-4C43-92A2-AA2B38A36168}"/>
    <dgm:cxn modelId="{501BF67F-E56C-4E24-9910-77E9813DB572}" type="presOf" srcId="{F49C347D-630D-4880-A461-56DE5DB83DB6}" destId="{4BA8DA0F-082E-4D98-9F3B-07AE6BCC547C}" srcOrd="0" destOrd="0" presId="urn:microsoft.com/office/officeart/2005/8/layout/hProcess9"/>
    <dgm:cxn modelId="{37C975FE-5591-4551-B0D4-54BF73909D79}" type="presOf" srcId="{FDA7EB0D-A1FF-4BB0-8886-D3FE8FCBB14A}" destId="{6697A117-3B5E-4278-A713-2812D514E7C7}" srcOrd="0" destOrd="0" presId="urn:microsoft.com/office/officeart/2005/8/layout/hProcess9"/>
    <dgm:cxn modelId="{0B1C75D6-4EE0-4DEB-88E1-94207D61C5B0}" srcId="{C6FFF7AC-DBA0-42C6-9769-F7ACCE3E946C}" destId="{FDA7EB0D-A1FF-4BB0-8886-D3FE8FCBB14A}" srcOrd="4" destOrd="0" parTransId="{3A83CADD-DA98-4553-9BB7-A99FB32E2B79}" sibTransId="{E5ED6000-B7AF-421A-9053-DDB923FE1A7C}"/>
    <dgm:cxn modelId="{A00CA784-148B-4F08-8129-FE6D7FCD825D}" type="presOf" srcId="{55BC639F-281E-407D-A9A2-3875FF017179}" destId="{535430E4-5FA1-4515-A5AA-9C9FB9860459}" srcOrd="0" destOrd="0" presId="urn:microsoft.com/office/officeart/2005/8/layout/hProcess9"/>
    <dgm:cxn modelId="{B38DD5F7-8C5F-4F1F-96C8-9EB9703FF9FA}" srcId="{C6FFF7AC-DBA0-42C6-9769-F7ACCE3E946C}" destId="{55BC639F-281E-407D-A9A2-3875FF017179}" srcOrd="2" destOrd="0" parTransId="{79E7EF63-C76B-46B9-B940-533BDAC54AC6}" sibTransId="{E665FA79-C004-40A2-A50D-0DEC6D40A218}"/>
    <dgm:cxn modelId="{67954060-7955-40D3-B9E9-5D77FECB7CD7}" type="presOf" srcId="{E3E336B5-7BE3-471F-A7FF-CE625F34891F}" destId="{28757CEE-2398-4350-8749-F21B649DB1D5}" srcOrd="0" destOrd="0" presId="urn:microsoft.com/office/officeart/2005/8/layout/hProcess9"/>
    <dgm:cxn modelId="{76DCB3DE-F0E1-4432-BAA9-BA269826CBF6}" srcId="{C6FFF7AC-DBA0-42C6-9769-F7ACCE3E946C}" destId="{F49C347D-630D-4880-A461-56DE5DB83DB6}" srcOrd="3" destOrd="0" parTransId="{D88F3A0C-FED1-4564-AEC2-11FFE95EE6D7}" sibTransId="{276D9987-23F5-479B-B360-E9829070EEB0}"/>
    <dgm:cxn modelId="{1F2CF921-7DBB-4245-9CFA-28299BE4C83B}" type="presParOf" srcId="{47384C16-D915-44DD-9AA0-ED00D39099E4}" destId="{BD917AA6-667F-45C7-BB25-2E6C03D11298}" srcOrd="0" destOrd="0" presId="urn:microsoft.com/office/officeart/2005/8/layout/hProcess9"/>
    <dgm:cxn modelId="{3E0F5447-2032-4361-979F-BCF9F9FA218E}" type="presParOf" srcId="{47384C16-D915-44DD-9AA0-ED00D39099E4}" destId="{0DC24014-9FA5-4F3A-9E21-BA646B0F1A58}" srcOrd="1" destOrd="0" presId="urn:microsoft.com/office/officeart/2005/8/layout/hProcess9"/>
    <dgm:cxn modelId="{8F62E450-4497-439E-A1D3-362C658A55A7}" type="presParOf" srcId="{0DC24014-9FA5-4F3A-9E21-BA646B0F1A58}" destId="{EA8214C5-9CE9-429C-8D39-E2B749F92843}" srcOrd="0" destOrd="0" presId="urn:microsoft.com/office/officeart/2005/8/layout/hProcess9"/>
    <dgm:cxn modelId="{B09952C4-8C6C-4F42-B298-4051849EE161}" type="presParOf" srcId="{0DC24014-9FA5-4F3A-9E21-BA646B0F1A58}" destId="{AD582A92-F101-4AE6-AC40-613E808933EE}" srcOrd="1" destOrd="0" presId="urn:microsoft.com/office/officeart/2005/8/layout/hProcess9"/>
    <dgm:cxn modelId="{D0D8B244-40CB-4896-8F35-5761143D64C1}" type="presParOf" srcId="{0DC24014-9FA5-4F3A-9E21-BA646B0F1A58}" destId="{D892D6F6-CCFF-460D-8014-D3BC573C8A83}" srcOrd="2" destOrd="0" presId="urn:microsoft.com/office/officeart/2005/8/layout/hProcess9"/>
    <dgm:cxn modelId="{0966AAC2-77B6-495E-901B-61A541D61A09}" type="presParOf" srcId="{0DC24014-9FA5-4F3A-9E21-BA646B0F1A58}" destId="{1EA02D14-703D-49A2-A657-E75316339E77}" srcOrd="3" destOrd="0" presId="urn:microsoft.com/office/officeart/2005/8/layout/hProcess9"/>
    <dgm:cxn modelId="{331E1162-6FDE-4E23-A5CE-C6AC8CBDA71B}" type="presParOf" srcId="{0DC24014-9FA5-4F3A-9E21-BA646B0F1A58}" destId="{535430E4-5FA1-4515-A5AA-9C9FB9860459}" srcOrd="4" destOrd="0" presId="urn:microsoft.com/office/officeart/2005/8/layout/hProcess9"/>
    <dgm:cxn modelId="{5E745FB3-DE43-4771-851A-5F5E42E3F5D4}" type="presParOf" srcId="{0DC24014-9FA5-4F3A-9E21-BA646B0F1A58}" destId="{24B17129-DDA1-4080-A7A8-91CD715C61D1}" srcOrd="5" destOrd="0" presId="urn:microsoft.com/office/officeart/2005/8/layout/hProcess9"/>
    <dgm:cxn modelId="{544EBF8D-E146-4A35-902B-11BEAA0087EC}" type="presParOf" srcId="{0DC24014-9FA5-4F3A-9E21-BA646B0F1A58}" destId="{4BA8DA0F-082E-4D98-9F3B-07AE6BCC547C}" srcOrd="6" destOrd="0" presId="urn:microsoft.com/office/officeart/2005/8/layout/hProcess9"/>
    <dgm:cxn modelId="{4FD22D2C-0276-48F8-94CC-FA939FBB028B}" type="presParOf" srcId="{0DC24014-9FA5-4F3A-9E21-BA646B0F1A58}" destId="{E2573C82-102D-407D-8879-06AA6074CAAE}" srcOrd="7" destOrd="0" presId="urn:microsoft.com/office/officeart/2005/8/layout/hProcess9"/>
    <dgm:cxn modelId="{FDBFD99B-D889-4901-9005-0B0C91310903}" type="presParOf" srcId="{0DC24014-9FA5-4F3A-9E21-BA646B0F1A58}" destId="{6697A117-3B5E-4278-A713-2812D514E7C7}" srcOrd="8" destOrd="0" presId="urn:microsoft.com/office/officeart/2005/8/layout/hProcess9"/>
    <dgm:cxn modelId="{42EA5655-B07A-4712-8760-D9EE1B14F4D6}" type="presParOf" srcId="{0DC24014-9FA5-4F3A-9E21-BA646B0F1A58}" destId="{53510544-25DB-4ED1-939D-907EB2BFC040}" srcOrd="9" destOrd="0" presId="urn:microsoft.com/office/officeart/2005/8/layout/hProcess9"/>
    <dgm:cxn modelId="{D5C46F21-2322-4869-AA27-5CCFCA21640A}" type="presParOf" srcId="{0DC24014-9FA5-4F3A-9E21-BA646B0F1A58}" destId="{28757CEE-2398-4350-8749-F21B649DB1D5}" srcOrd="10" destOrd="0" presId="urn:microsoft.com/office/officeart/2005/8/layout/hProcess9"/>
    <dgm:cxn modelId="{166B3128-88E1-48DE-835B-721E0B221A95}" type="presParOf" srcId="{0DC24014-9FA5-4F3A-9E21-BA646B0F1A58}" destId="{82EBD4D8-8298-4053-A9C1-C8C0992A07A0}" srcOrd="11" destOrd="0" presId="urn:microsoft.com/office/officeart/2005/8/layout/hProcess9"/>
    <dgm:cxn modelId="{E11456B4-4D8C-452C-9CFD-64D3BA177575}" type="presParOf" srcId="{0DC24014-9FA5-4F3A-9E21-BA646B0F1A58}" destId="{D4FAA8E5-13AA-4518-B601-70296FD9A1BA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FE987-530C-4B22-9A4E-7102919BAEB7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829AD8A6-A25D-4512-B245-17157B08B8F0}">
      <dgm:prSet phldrT="[نص]"/>
      <dgm:spPr/>
      <dgm:t>
        <a:bodyPr/>
        <a:lstStyle/>
        <a:p>
          <a:r>
            <a:rPr lang="en-US" dirty="0" smtClean="0"/>
            <a:t>Environments</a:t>
          </a:r>
          <a:endParaRPr lang="en-US" dirty="0"/>
        </a:p>
      </dgm:t>
    </dgm:pt>
    <dgm:pt modelId="{74C41D65-BEF1-4697-993A-7C5781A6158D}" type="parTrans" cxnId="{03C7F3B8-891A-4F89-8226-952560D7A3FE}">
      <dgm:prSet/>
      <dgm:spPr/>
      <dgm:t>
        <a:bodyPr/>
        <a:lstStyle/>
        <a:p>
          <a:endParaRPr lang="en-US"/>
        </a:p>
      </dgm:t>
    </dgm:pt>
    <dgm:pt modelId="{C8907582-33B5-47B3-8FD8-8D5352A73390}" type="sibTrans" cxnId="{03C7F3B8-891A-4F89-8226-952560D7A3FE}">
      <dgm:prSet/>
      <dgm:spPr/>
      <dgm:t>
        <a:bodyPr/>
        <a:lstStyle/>
        <a:p>
          <a:endParaRPr lang="en-US"/>
        </a:p>
      </dgm:t>
    </dgm:pt>
    <dgm:pt modelId="{5901AF47-DD4D-4F73-AF49-A74EB437DADE}" type="pres">
      <dgm:prSet presAssocID="{A50FE987-530C-4B22-9A4E-7102919BAEB7}" presName="Name0" presStyleCnt="0">
        <dgm:presLayoutVars>
          <dgm:chMax/>
          <dgm:chPref/>
          <dgm:dir/>
        </dgm:presLayoutVars>
      </dgm:prSet>
      <dgm:spPr/>
    </dgm:pt>
    <dgm:pt modelId="{CD300141-55E3-40D2-A1FA-5AD2C8D84657}" type="pres">
      <dgm:prSet presAssocID="{829AD8A6-A25D-4512-B245-17157B08B8F0}" presName="composite" presStyleCnt="0">
        <dgm:presLayoutVars>
          <dgm:chMax val="1"/>
          <dgm:chPref val="1"/>
        </dgm:presLayoutVars>
      </dgm:prSet>
      <dgm:spPr/>
    </dgm:pt>
    <dgm:pt modelId="{048DC29A-17EB-4D44-9772-78914C81C3DF}" type="pres">
      <dgm:prSet presAssocID="{829AD8A6-A25D-4512-B245-17157B08B8F0}" presName="Accent" presStyleLbl="trAlignAcc1" presStyleIdx="0" presStyleCnt="1">
        <dgm:presLayoutVars>
          <dgm:chMax val="0"/>
          <dgm:chPref val="0"/>
        </dgm:presLayoutVars>
      </dgm:prSet>
      <dgm:spPr/>
    </dgm:pt>
    <dgm:pt modelId="{F2417EFC-90A1-4A85-AD63-2D26B8F336C7}" type="pres">
      <dgm:prSet presAssocID="{829AD8A6-A25D-4512-B245-17157B08B8F0}" presName="Image" presStyleLbl="alignImgPlace1" presStyleIdx="0" presStyleCnt="1" custScaleX="68799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/>
          <a:srcRect/>
          <a:tile tx="0" ty="0" sx="100000" sy="100000" flip="none" algn="tl"/>
        </a:blipFill>
      </dgm:spPr>
    </dgm:pt>
    <dgm:pt modelId="{65563CAA-76CE-4A70-93A3-7E1E318F7FDC}" type="pres">
      <dgm:prSet presAssocID="{829AD8A6-A25D-4512-B245-17157B08B8F0}" presName="ChildComposite" presStyleCnt="0"/>
      <dgm:spPr/>
    </dgm:pt>
    <dgm:pt modelId="{132E1D5A-5C60-4940-B1B9-EBB52A8E111E}" type="pres">
      <dgm:prSet presAssocID="{829AD8A6-A25D-4512-B245-17157B08B8F0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A436DC0-773D-48C4-976F-7EE7012B4B66}" type="pres">
      <dgm:prSet presAssocID="{829AD8A6-A25D-4512-B245-17157B08B8F0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D7D28-1F7A-4395-AA99-E4D6E4B151C6}" type="presOf" srcId="{A50FE987-530C-4B22-9A4E-7102919BAEB7}" destId="{5901AF47-DD4D-4F73-AF49-A74EB437DADE}" srcOrd="0" destOrd="0" presId="urn:microsoft.com/office/officeart/2008/layout/CaptionedPictures"/>
    <dgm:cxn modelId="{03C7F3B8-891A-4F89-8226-952560D7A3FE}" srcId="{A50FE987-530C-4B22-9A4E-7102919BAEB7}" destId="{829AD8A6-A25D-4512-B245-17157B08B8F0}" srcOrd="0" destOrd="0" parTransId="{74C41D65-BEF1-4697-993A-7C5781A6158D}" sibTransId="{C8907582-33B5-47B3-8FD8-8D5352A73390}"/>
    <dgm:cxn modelId="{BB244D88-F4C6-4E9E-A87D-5F0706006A48}" type="presOf" srcId="{829AD8A6-A25D-4512-B245-17157B08B8F0}" destId="{FA436DC0-773D-48C4-976F-7EE7012B4B66}" srcOrd="0" destOrd="0" presId="urn:microsoft.com/office/officeart/2008/layout/CaptionedPictures"/>
    <dgm:cxn modelId="{922DC629-4914-46D7-9911-46E861C769EC}" type="presParOf" srcId="{5901AF47-DD4D-4F73-AF49-A74EB437DADE}" destId="{CD300141-55E3-40D2-A1FA-5AD2C8D84657}" srcOrd="0" destOrd="0" presId="urn:microsoft.com/office/officeart/2008/layout/CaptionedPictures"/>
    <dgm:cxn modelId="{2613A7F7-3896-455C-98A7-4F3A5D2F6C1F}" type="presParOf" srcId="{CD300141-55E3-40D2-A1FA-5AD2C8D84657}" destId="{048DC29A-17EB-4D44-9772-78914C81C3DF}" srcOrd="0" destOrd="0" presId="urn:microsoft.com/office/officeart/2008/layout/CaptionedPictures"/>
    <dgm:cxn modelId="{6384731A-D539-49E3-8479-ACEF5A2AFC0C}" type="presParOf" srcId="{CD300141-55E3-40D2-A1FA-5AD2C8D84657}" destId="{F2417EFC-90A1-4A85-AD63-2D26B8F336C7}" srcOrd="1" destOrd="0" presId="urn:microsoft.com/office/officeart/2008/layout/CaptionedPictures"/>
    <dgm:cxn modelId="{A8EEB98F-3CE9-4D66-B487-D47343B9D9A1}" type="presParOf" srcId="{CD300141-55E3-40D2-A1FA-5AD2C8D84657}" destId="{65563CAA-76CE-4A70-93A3-7E1E318F7FDC}" srcOrd="2" destOrd="0" presId="urn:microsoft.com/office/officeart/2008/layout/CaptionedPictures"/>
    <dgm:cxn modelId="{D4C6AFAC-585B-4E72-9EC7-BD7629269A74}" type="presParOf" srcId="{65563CAA-76CE-4A70-93A3-7E1E318F7FDC}" destId="{132E1D5A-5C60-4940-B1B9-EBB52A8E111E}" srcOrd="0" destOrd="0" presId="urn:microsoft.com/office/officeart/2008/layout/CaptionedPictures"/>
    <dgm:cxn modelId="{7F4C04A4-B9FB-4F4D-AFEF-3C4E9326B9DA}" type="presParOf" srcId="{65563CAA-76CE-4A70-93A3-7E1E318F7FDC}" destId="{FA436DC0-773D-48C4-976F-7EE7012B4B66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4F17F6-9F0C-4B86-84C2-1CC9278DC8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18673-6A8B-4670-A6A0-7B6797FD924C}">
      <dgm:prSet custT="1"/>
      <dgm:spPr>
        <a:gradFill rotWithShape="0">
          <a:gsLst>
            <a:gs pos="0">
              <a:schemeClr val="bg2">
                <a:lumMod val="90000"/>
                <a:alpha val="9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</a:rPr>
            <a:t>An element or substances ,animate or inanimate which may initiate  a disease processes</a:t>
          </a:r>
          <a:endParaRPr lang="en-US" sz="1800" dirty="0">
            <a:solidFill>
              <a:schemeClr val="tx1"/>
            </a:solidFill>
          </a:endParaRPr>
        </a:p>
      </dgm:t>
    </dgm:pt>
    <dgm:pt modelId="{104459DC-36F8-41CA-A7A5-45B73F4D889F}" type="parTrans" cxnId="{B7E14828-3500-496A-B4E8-9C7CD8596113}">
      <dgm:prSet/>
      <dgm:spPr/>
      <dgm:t>
        <a:bodyPr/>
        <a:lstStyle/>
        <a:p>
          <a:endParaRPr lang="en-US"/>
        </a:p>
      </dgm:t>
    </dgm:pt>
    <dgm:pt modelId="{B3EF5F9A-A713-4C0A-B9B7-56F359474ED4}" type="sibTrans" cxnId="{B7E14828-3500-496A-B4E8-9C7CD8596113}">
      <dgm:prSet/>
      <dgm:spPr/>
      <dgm:t>
        <a:bodyPr/>
        <a:lstStyle/>
        <a:p>
          <a:endParaRPr lang="en-US"/>
        </a:p>
      </dgm:t>
    </dgm:pt>
    <dgm:pt modelId="{1522D3E0-2778-42BE-BD06-47B0AF1DF35F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Disease  initiated  by:</a:t>
          </a:r>
          <a:endParaRPr lang="en-US" dirty="0">
            <a:solidFill>
              <a:schemeClr val="tx1"/>
            </a:solidFill>
          </a:endParaRPr>
        </a:p>
      </dgm:t>
    </dgm:pt>
    <dgm:pt modelId="{4D3A2AE0-43E6-4706-BFC6-164150D8AB04}" type="parTrans" cxnId="{74359A2C-FDB3-4D08-9318-10899EE2C2A5}">
      <dgm:prSet/>
      <dgm:spPr/>
      <dgm:t>
        <a:bodyPr/>
        <a:lstStyle/>
        <a:p>
          <a:endParaRPr lang="en-US"/>
        </a:p>
      </dgm:t>
    </dgm:pt>
    <dgm:pt modelId="{AFA2DC5A-4DE4-4411-998E-AA9D7870591A}" type="sibTrans" cxnId="{74359A2C-FDB3-4D08-9318-10899EE2C2A5}">
      <dgm:prSet/>
      <dgm:spPr/>
      <dgm:t>
        <a:bodyPr/>
        <a:lstStyle/>
        <a:p>
          <a:endParaRPr lang="en-US"/>
        </a:p>
      </dgm:t>
    </dgm:pt>
    <dgm:pt modelId="{6A666F1F-C4C7-4A72-ADA2-2CB866621B3D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Single agent</a:t>
          </a:r>
          <a:endParaRPr lang="en-US" dirty="0">
            <a:solidFill>
              <a:schemeClr val="tx1"/>
            </a:solidFill>
          </a:endParaRPr>
        </a:p>
      </dgm:t>
    </dgm:pt>
    <dgm:pt modelId="{6BDD5A49-3FD2-40A3-896B-3440527B62C0}" type="parTrans" cxnId="{57871028-8995-483D-9355-DA9B172054E8}">
      <dgm:prSet/>
      <dgm:spPr/>
      <dgm:t>
        <a:bodyPr/>
        <a:lstStyle/>
        <a:p>
          <a:endParaRPr lang="en-US"/>
        </a:p>
      </dgm:t>
    </dgm:pt>
    <dgm:pt modelId="{88E74B5C-B858-472D-951E-EC5058385E7D}" type="sibTrans" cxnId="{57871028-8995-483D-9355-DA9B172054E8}">
      <dgm:prSet/>
      <dgm:spPr/>
      <dgm:t>
        <a:bodyPr/>
        <a:lstStyle/>
        <a:p>
          <a:endParaRPr lang="en-US"/>
        </a:p>
      </dgm:t>
    </dgm:pt>
    <dgm:pt modelId="{F49E35DC-F971-48A4-8F4F-CF677C82117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Alternative (multiple)</a:t>
          </a:r>
          <a:endParaRPr lang="en-US" dirty="0">
            <a:solidFill>
              <a:schemeClr val="tx1"/>
            </a:solidFill>
          </a:endParaRPr>
        </a:p>
      </dgm:t>
    </dgm:pt>
    <dgm:pt modelId="{A2CF1B0D-8C70-4E29-AED3-9F55EFF66D03}" type="parTrans" cxnId="{677E218D-B5A1-48B0-BE03-85175A861A66}">
      <dgm:prSet/>
      <dgm:spPr/>
      <dgm:t>
        <a:bodyPr/>
        <a:lstStyle/>
        <a:p>
          <a:endParaRPr lang="en-US"/>
        </a:p>
      </dgm:t>
    </dgm:pt>
    <dgm:pt modelId="{5D1F5FA0-C129-49F1-AC0C-F8E250526941}" type="sibTrans" cxnId="{677E218D-B5A1-48B0-BE03-85175A861A66}">
      <dgm:prSet/>
      <dgm:spPr/>
      <dgm:t>
        <a:bodyPr/>
        <a:lstStyle/>
        <a:p>
          <a:endParaRPr lang="en-US"/>
        </a:p>
      </dgm:t>
    </dgm:pt>
    <dgm:pt modelId="{760FE434-C83D-4738-A73C-11F290B3FA23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Complex ( two  or more ) factors</a:t>
          </a:r>
          <a:endParaRPr lang="en-US" dirty="0">
            <a:solidFill>
              <a:schemeClr val="tx1"/>
            </a:solidFill>
          </a:endParaRPr>
        </a:p>
      </dgm:t>
    </dgm:pt>
    <dgm:pt modelId="{020B55B7-E97D-40FB-96D9-A9C12705A646}" type="parTrans" cxnId="{5ECF3A5F-3191-46EC-9F91-04BCB44706F2}">
      <dgm:prSet/>
      <dgm:spPr/>
      <dgm:t>
        <a:bodyPr/>
        <a:lstStyle/>
        <a:p>
          <a:endParaRPr lang="en-US"/>
        </a:p>
      </dgm:t>
    </dgm:pt>
    <dgm:pt modelId="{ADE12002-C873-4FCA-B9DD-71C029FCE09A}" type="sibTrans" cxnId="{5ECF3A5F-3191-46EC-9F91-04BCB44706F2}">
      <dgm:prSet/>
      <dgm:spPr/>
      <dgm:t>
        <a:bodyPr/>
        <a:lstStyle/>
        <a:p>
          <a:endParaRPr lang="en-US"/>
        </a:p>
      </dgm:t>
    </dgm:pt>
    <dgm:pt modelId="{DF713169-75C9-48F1-8CD3-BA8066F7985D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</a:rPr>
            <a:t> disease </a:t>
          </a:r>
          <a:endParaRPr lang="en-US" sz="2000" dirty="0">
            <a:solidFill>
              <a:schemeClr val="tx1"/>
            </a:solidFill>
          </a:endParaRPr>
        </a:p>
      </dgm:t>
    </dgm:pt>
    <dgm:pt modelId="{EA3B3DC3-6052-4D0E-89B7-D6D8E23E640A}" type="parTrans" cxnId="{BBD21A57-F19C-4862-8810-2FAD62E8EB14}">
      <dgm:prSet/>
      <dgm:spPr/>
      <dgm:t>
        <a:bodyPr/>
        <a:lstStyle/>
        <a:p>
          <a:endParaRPr lang="en-US"/>
        </a:p>
      </dgm:t>
    </dgm:pt>
    <dgm:pt modelId="{954B0AD1-CA1E-4DE7-A8D5-62403385EBBA}" type="sibTrans" cxnId="{BBD21A57-F19C-4862-8810-2FAD62E8EB14}">
      <dgm:prSet/>
      <dgm:spPr/>
      <dgm:t>
        <a:bodyPr/>
        <a:lstStyle/>
        <a:p>
          <a:endParaRPr lang="en-US"/>
        </a:p>
      </dgm:t>
    </dgm:pt>
    <dgm:pt modelId="{F10EB645-98F4-40E1-9EB5-CF87C34AFD07}" type="pres">
      <dgm:prSet presAssocID="{A04F17F6-9F0C-4B86-84C2-1CC9278DC8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4DCC0F-33E9-42A6-B1A3-C51E3DAD4436}" type="pres">
      <dgm:prSet presAssocID="{8AC18673-6A8B-4670-A6A0-7B6797FD924C}" presName="linNode" presStyleCnt="0"/>
      <dgm:spPr/>
    </dgm:pt>
    <dgm:pt modelId="{59B50DC5-57DC-466E-9E57-3B63965CA1E0}" type="pres">
      <dgm:prSet presAssocID="{8AC18673-6A8B-4670-A6A0-7B6797FD924C}" presName="parentText" presStyleLbl="node1" presStyleIdx="0" presStyleCnt="6" custScaleX="241769" custScaleY="2139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97FF3-711C-416E-A48C-B3D050FAFAD1}" type="pres">
      <dgm:prSet presAssocID="{B3EF5F9A-A713-4C0A-B9B7-56F359474ED4}" presName="sp" presStyleCnt="0"/>
      <dgm:spPr/>
    </dgm:pt>
    <dgm:pt modelId="{2762919E-852E-4DA6-9323-58C2DFE83913}" type="pres">
      <dgm:prSet presAssocID="{1522D3E0-2778-42BE-BD06-47B0AF1DF35F}" presName="linNode" presStyleCnt="0"/>
      <dgm:spPr/>
    </dgm:pt>
    <dgm:pt modelId="{F0FD489D-B8B4-4295-A7CD-ED5A41B9B68D}" type="pres">
      <dgm:prSet presAssocID="{1522D3E0-2778-42BE-BD06-47B0AF1DF35F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A13C0-0EF8-48EA-B529-B58AA2C4E01E}" type="pres">
      <dgm:prSet presAssocID="{AFA2DC5A-4DE4-4411-998E-AA9D7870591A}" presName="sp" presStyleCnt="0"/>
      <dgm:spPr/>
    </dgm:pt>
    <dgm:pt modelId="{7E5221AE-1E08-4AE6-B992-68294175E53E}" type="pres">
      <dgm:prSet presAssocID="{6A666F1F-C4C7-4A72-ADA2-2CB866621B3D}" presName="linNode" presStyleCnt="0"/>
      <dgm:spPr/>
    </dgm:pt>
    <dgm:pt modelId="{48BDF6FE-F2F8-40C8-A41A-2DF68CE70D1B}" type="pres">
      <dgm:prSet presAssocID="{6A666F1F-C4C7-4A72-ADA2-2CB866621B3D}" presName="parentText" presStyleLbl="node1" presStyleIdx="2" presStyleCnt="6" custLinFactNeighborX="92592" custLinFactNeighborY="-82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1F0D2-D9ED-42C5-85E5-017305D20E20}" type="pres">
      <dgm:prSet presAssocID="{88E74B5C-B858-472D-951E-EC5058385E7D}" presName="sp" presStyleCnt="0"/>
      <dgm:spPr/>
    </dgm:pt>
    <dgm:pt modelId="{EC164CED-8ADB-4B41-A24C-A6AFE61F6F51}" type="pres">
      <dgm:prSet presAssocID="{F49E35DC-F971-48A4-8F4F-CF677C82117E}" presName="linNode" presStyleCnt="0"/>
      <dgm:spPr/>
    </dgm:pt>
    <dgm:pt modelId="{4B0DAEC1-812B-4024-B717-BF89FA0BF306}" type="pres">
      <dgm:prSet presAssocID="{F49E35DC-F971-48A4-8F4F-CF677C82117E}" presName="parentText" presStyleLbl="node1" presStyleIdx="3" presStyleCnt="6" custLinFactNeighborX="92592" custLinFactNeighborY="-155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16246-4DAA-4FC0-9227-A00C22315FC7}" type="pres">
      <dgm:prSet presAssocID="{5D1F5FA0-C129-49F1-AC0C-F8E250526941}" presName="sp" presStyleCnt="0"/>
      <dgm:spPr/>
    </dgm:pt>
    <dgm:pt modelId="{0ACB352E-6EF2-4709-8CDF-10B945B1026F}" type="pres">
      <dgm:prSet presAssocID="{760FE434-C83D-4738-A73C-11F290B3FA23}" presName="linNode" presStyleCnt="0"/>
      <dgm:spPr/>
    </dgm:pt>
    <dgm:pt modelId="{8F9F5D3B-7272-4237-9F20-276E8ABD60F5}" type="pres">
      <dgm:prSet presAssocID="{760FE434-C83D-4738-A73C-11F290B3FA23}" presName="parentText" presStyleLbl="node1" presStyleIdx="4" presStyleCnt="6" custLinFactNeighborX="92592" custLinFactNeighborY="-228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C739B-2C46-407F-A54B-1F174EBA6A82}" type="pres">
      <dgm:prSet presAssocID="{ADE12002-C873-4FCA-B9DD-71C029FCE09A}" presName="sp" presStyleCnt="0"/>
      <dgm:spPr/>
    </dgm:pt>
    <dgm:pt modelId="{7501387F-DA6E-4717-889B-B1F0DBA3BEA3}" type="pres">
      <dgm:prSet presAssocID="{DF713169-75C9-48F1-8CD3-BA8066F7985D}" presName="linNode" presStyleCnt="0"/>
      <dgm:spPr/>
    </dgm:pt>
    <dgm:pt modelId="{C78609E6-5D75-4AD5-9B6D-FA9088448BC0}" type="pres">
      <dgm:prSet presAssocID="{DF713169-75C9-48F1-8CD3-BA8066F7985D}" presName="parentText" presStyleLbl="node1" presStyleIdx="5" presStyleCnt="6" custScaleX="56555" custLinFactX="23203" custLinFactNeighborX="100000" custLinFactNeighborY="-10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211F7-8E84-424B-B00F-56F359C877FC}" type="presOf" srcId="{1522D3E0-2778-42BE-BD06-47B0AF1DF35F}" destId="{F0FD489D-B8B4-4295-A7CD-ED5A41B9B68D}" srcOrd="0" destOrd="0" presId="urn:microsoft.com/office/officeart/2005/8/layout/vList5"/>
    <dgm:cxn modelId="{74359A2C-FDB3-4D08-9318-10899EE2C2A5}" srcId="{A04F17F6-9F0C-4B86-84C2-1CC9278DC84B}" destId="{1522D3E0-2778-42BE-BD06-47B0AF1DF35F}" srcOrd="1" destOrd="0" parTransId="{4D3A2AE0-43E6-4706-BFC6-164150D8AB04}" sibTransId="{AFA2DC5A-4DE4-4411-998E-AA9D7870591A}"/>
    <dgm:cxn modelId="{5ECF3A5F-3191-46EC-9F91-04BCB44706F2}" srcId="{A04F17F6-9F0C-4B86-84C2-1CC9278DC84B}" destId="{760FE434-C83D-4738-A73C-11F290B3FA23}" srcOrd="4" destOrd="0" parTransId="{020B55B7-E97D-40FB-96D9-A9C12705A646}" sibTransId="{ADE12002-C873-4FCA-B9DD-71C029FCE09A}"/>
    <dgm:cxn modelId="{677E218D-B5A1-48B0-BE03-85175A861A66}" srcId="{A04F17F6-9F0C-4B86-84C2-1CC9278DC84B}" destId="{F49E35DC-F971-48A4-8F4F-CF677C82117E}" srcOrd="3" destOrd="0" parTransId="{A2CF1B0D-8C70-4E29-AED3-9F55EFF66D03}" sibTransId="{5D1F5FA0-C129-49F1-AC0C-F8E250526941}"/>
    <dgm:cxn modelId="{B7E14828-3500-496A-B4E8-9C7CD8596113}" srcId="{A04F17F6-9F0C-4B86-84C2-1CC9278DC84B}" destId="{8AC18673-6A8B-4670-A6A0-7B6797FD924C}" srcOrd="0" destOrd="0" parTransId="{104459DC-36F8-41CA-A7A5-45B73F4D889F}" sibTransId="{B3EF5F9A-A713-4C0A-B9B7-56F359474ED4}"/>
    <dgm:cxn modelId="{C5BF4C26-EC9A-487E-88A5-2B07C8339940}" type="presOf" srcId="{760FE434-C83D-4738-A73C-11F290B3FA23}" destId="{8F9F5D3B-7272-4237-9F20-276E8ABD60F5}" srcOrd="0" destOrd="0" presId="urn:microsoft.com/office/officeart/2005/8/layout/vList5"/>
    <dgm:cxn modelId="{57871028-8995-483D-9355-DA9B172054E8}" srcId="{A04F17F6-9F0C-4B86-84C2-1CC9278DC84B}" destId="{6A666F1F-C4C7-4A72-ADA2-2CB866621B3D}" srcOrd="2" destOrd="0" parTransId="{6BDD5A49-3FD2-40A3-896B-3440527B62C0}" sibTransId="{88E74B5C-B858-472D-951E-EC5058385E7D}"/>
    <dgm:cxn modelId="{BBD21A57-F19C-4862-8810-2FAD62E8EB14}" srcId="{A04F17F6-9F0C-4B86-84C2-1CC9278DC84B}" destId="{DF713169-75C9-48F1-8CD3-BA8066F7985D}" srcOrd="5" destOrd="0" parTransId="{EA3B3DC3-6052-4D0E-89B7-D6D8E23E640A}" sibTransId="{954B0AD1-CA1E-4DE7-A8D5-62403385EBBA}"/>
    <dgm:cxn modelId="{F31F802A-0A92-4F46-A500-A7E90FB1531B}" type="presOf" srcId="{F49E35DC-F971-48A4-8F4F-CF677C82117E}" destId="{4B0DAEC1-812B-4024-B717-BF89FA0BF306}" srcOrd="0" destOrd="0" presId="urn:microsoft.com/office/officeart/2005/8/layout/vList5"/>
    <dgm:cxn modelId="{D3CA05E8-1F47-46A1-AAC6-5726A3109682}" type="presOf" srcId="{6A666F1F-C4C7-4A72-ADA2-2CB866621B3D}" destId="{48BDF6FE-F2F8-40C8-A41A-2DF68CE70D1B}" srcOrd="0" destOrd="0" presId="urn:microsoft.com/office/officeart/2005/8/layout/vList5"/>
    <dgm:cxn modelId="{18205864-8C62-4A40-B8BD-81D27CACE1E9}" type="presOf" srcId="{8AC18673-6A8B-4670-A6A0-7B6797FD924C}" destId="{59B50DC5-57DC-466E-9E57-3B63965CA1E0}" srcOrd="0" destOrd="0" presId="urn:microsoft.com/office/officeart/2005/8/layout/vList5"/>
    <dgm:cxn modelId="{117BCB52-A6CF-4986-A3B2-3636CC9AE1D5}" type="presOf" srcId="{A04F17F6-9F0C-4B86-84C2-1CC9278DC84B}" destId="{F10EB645-98F4-40E1-9EB5-CF87C34AFD07}" srcOrd="0" destOrd="0" presId="urn:microsoft.com/office/officeart/2005/8/layout/vList5"/>
    <dgm:cxn modelId="{884CFF28-C7BF-43E8-A7B9-BA33C2D70A8E}" type="presOf" srcId="{DF713169-75C9-48F1-8CD3-BA8066F7985D}" destId="{C78609E6-5D75-4AD5-9B6D-FA9088448BC0}" srcOrd="0" destOrd="0" presId="urn:microsoft.com/office/officeart/2005/8/layout/vList5"/>
    <dgm:cxn modelId="{69F684CE-1BB5-4973-A85A-09EC4FBF5E43}" type="presParOf" srcId="{F10EB645-98F4-40E1-9EB5-CF87C34AFD07}" destId="{874DCC0F-33E9-42A6-B1A3-C51E3DAD4436}" srcOrd="0" destOrd="0" presId="urn:microsoft.com/office/officeart/2005/8/layout/vList5"/>
    <dgm:cxn modelId="{C895F69F-84A9-4696-A6CE-E9B03BC77A49}" type="presParOf" srcId="{874DCC0F-33E9-42A6-B1A3-C51E3DAD4436}" destId="{59B50DC5-57DC-466E-9E57-3B63965CA1E0}" srcOrd="0" destOrd="0" presId="urn:microsoft.com/office/officeart/2005/8/layout/vList5"/>
    <dgm:cxn modelId="{98144D3B-0760-4A60-AC60-E03D51891C66}" type="presParOf" srcId="{F10EB645-98F4-40E1-9EB5-CF87C34AFD07}" destId="{03097FF3-711C-416E-A48C-B3D050FAFAD1}" srcOrd="1" destOrd="0" presId="urn:microsoft.com/office/officeart/2005/8/layout/vList5"/>
    <dgm:cxn modelId="{BC7DA45B-FF76-4015-8CF9-792BC07D721F}" type="presParOf" srcId="{F10EB645-98F4-40E1-9EB5-CF87C34AFD07}" destId="{2762919E-852E-4DA6-9323-58C2DFE83913}" srcOrd="2" destOrd="0" presId="urn:microsoft.com/office/officeart/2005/8/layout/vList5"/>
    <dgm:cxn modelId="{2C4E8462-855A-48B5-B875-21691004EC4F}" type="presParOf" srcId="{2762919E-852E-4DA6-9323-58C2DFE83913}" destId="{F0FD489D-B8B4-4295-A7CD-ED5A41B9B68D}" srcOrd="0" destOrd="0" presId="urn:microsoft.com/office/officeart/2005/8/layout/vList5"/>
    <dgm:cxn modelId="{AF2FBF55-468F-4A20-9A91-0A38A8B76329}" type="presParOf" srcId="{F10EB645-98F4-40E1-9EB5-CF87C34AFD07}" destId="{390A13C0-0EF8-48EA-B529-B58AA2C4E01E}" srcOrd="3" destOrd="0" presId="urn:microsoft.com/office/officeart/2005/8/layout/vList5"/>
    <dgm:cxn modelId="{A1FC10E1-F978-4ABB-B7EF-1A28803784D4}" type="presParOf" srcId="{F10EB645-98F4-40E1-9EB5-CF87C34AFD07}" destId="{7E5221AE-1E08-4AE6-B992-68294175E53E}" srcOrd="4" destOrd="0" presId="urn:microsoft.com/office/officeart/2005/8/layout/vList5"/>
    <dgm:cxn modelId="{570C3610-1CBF-4B3F-8DF8-65A8F90ADD36}" type="presParOf" srcId="{7E5221AE-1E08-4AE6-B992-68294175E53E}" destId="{48BDF6FE-F2F8-40C8-A41A-2DF68CE70D1B}" srcOrd="0" destOrd="0" presId="urn:microsoft.com/office/officeart/2005/8/layout/vList5"/>
    <dgm:cxn modelId="{4EBDB60A-D373-406E-AD0C-974D0F62711F}" type="presParOf" srcId="{F10EB645-98F4-40E1-9EB5-CF87C34AFD07}" destId="{3FF1F0D2-D9ED-42C5-85E5-017305D20E20}" srcOrd="5" destOrd="0" presId="urn:microsoft.com/office/officeart/2005/8/layout/vList5"/>
    <dgm:cxn modelId="{12707749-4733-4B34-9A19-D70CF2767260}" type="presParOf" srcId="{F10EB645-98F4-40E1-9EB5-CF87C34AFD07}" destId="{EC164CED-8ADB-4B41-A24C-A6AFE61F6F51}" srcOrd="6" destOrd="0" presId="urn:microsoft.com/office/officeart/2005/8/layout/vList5"/>
    <dgm:cxn modelId="{936505F2-FCC0-42D0-9E27-8A44C421330E}" type="presParOf" srcId="{EC164CED-8ADB-4B41-A24C-A6AFE61F6F51}" destId="{4B0DAEC1-812B-4024-B717-BF89FA0BF306}" srcOrd="0" destOrd="0" presId="urn:microsoft.com/office/officeart/2005/8/layout/vList5"/>
    <dgm:cxn modelId="{20D0735B-DD01-4590-98FA-CD2C439AEE9E}" type="presParOf" srcId="{F10EB645-98F4-40E1-9EB5-CF87C34AFD07}" destId="{40016246-4DAA-4FC0-9227-A00C22315FC7}" srcOrd="7" destOrd="0" presId="urn:microsoft.com/office/officeart/2005/8/layout/vList5"/>
    <dgm:cxn modelId="{BF2B3681-58A2-4228-9D95-B15EEA5916F6}" type="presParOf" srcId="{F10EB645-98F4-40E1-9EB5-CF87C34AFD07}" destId="{0ACB352E-6EF2-4709-8CDF-10B945B1026F}" srcOrd="8" destOrd="0" presId="urn:microsoft.com/office/officeart/2005/8/layout/vList5"/>
    <dgm:cxn modelId="{58C2DB46-3824-49C6-A145-84222217A053}" type="presParOf" srcId="{0ACB352E-6EF2-4709-8CDF-10B945B1026F}" destId="{8F9F5D3B-7272-4237-9F20-276E8ABD60F5}" srcOrd="0" destOrd="0" presId="urn:microsoft.com/office/officeart/2005/8/layout/vList5"/>
    <dgm:cxn modelId="{51A019B8-B548-4F91-8BCE-4A1AEDD5EAA0}" type="presParOf" srcId="{F10EB645-98F4-40E1-9EB5-CF87C34AFD07}" destId="{EC1C739B-2C46-407F-A54B-1F174EBA6A82}" srcOrd="9" destOrd="0" presId="urn:microsoft.com/office/officeart/2005/8/layout/vList5"/>
    <dgm:cxn modelId="{0519DC2F-19B1-4EB0-B213-74F04DECB746}" type="presParOf" srcId="{F10EB645-98F4-40E1-9EB5-CF87C34AFD07}" destId="{7501387F-DA6E-4717-889B-B1F0DBA3BEA3}" srcOrd="10" destOrd="0" presId="urn:microsoft.com/office/officeart/2005/8/layout/vList5"/>
    <dgm:cxn modelId="{25F2955F-ADFB-475F-AD4F-6DEE622A985D}" type="presParOf" srcId="{7501387F-DA6E-4717-889B-B1F0DBA3BEA3}" destId="{C78609E6-5D75-4AD5-9B6D-FA9088448B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E12DE8-794A-42F3-874C-0229CE9E124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B19E6-C725-4756-9771-F80C8DB96CD2}">
      <dgm:prSet phldrT="[نص]" custT="1"/>
      <dgm:spPr>
        <a:solidFill>
          <a:schemeClr val="tx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5.Morbidity </a:t>
          </a:r>
          <a:endParaRPr lang="en-US" sz="2000" b="1" dirty="0">
            <a:solidFill>
              <a:srgbClr val="FFC000"/>
            </a:solidFill>
          </a:endParaRPr>
        </a:p>
      </dgm:t>
    </dgm:pt>
    <dgm:pt modelId="{318E4172-C01E-47F7-994C-488C2CC05355}" type="parTrans" cxnId="{4C7F5470-DACB-404E-933A-A7DCFBF4ECD6}">
      <dgm:prSet/>
      <dgm:spPr/>
      <dgm:t>
        <a:bodyPr/>
        <a:lstStyle/>
        <a:p>
          <a:endParaRPr lang="en-US" sz="2000" b="1"/>
        </a:p>
      </dgm:t>
    </dgm:pt>
    <dgm:pt modelId="{F9D0BBBF-7EE3-497C-B7F4-B18FAAFC1DD5}" type="sibTrans" cxnId="{4C7F5470-DACB-404E-933A-A7DCFBF4ECD6}">
      <dgm:prSet/>
      <dgm:spPr/>
      <dgm:t>
        <a:bodyPr/>
        <a:lstStyle/>
        <a:p>
          <a:endParaRPr lang="en-US" sz="2000" b="1"/>
        </a:p>
      </dgm:t>
    </dgm:pt>
    <dgm:pt modelId="{632A0DCA-EC77-4CF4-9ED2-B1AF441A64AD}">
      <dgm:prSet phldrT="[نص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2000" b="1" dirty="0" smtClean="0"/>
            <a:t>4.Sever disease </a:t>
          </a:r>
          <a:endParaRPr lang="en-US" sz="2000" b="1" dirty="0"/>
        </a:p>
      </dgm:t>
    </dgm:pt>
    <dgm:pt modelId="{74D4AE06-79E6-4944-B06C-5D4E005A0A77}" type="parTrans" cxnId="{A4EB71A9-37AF-4C99-88DB-84FE0455F5EC}">
      <dgm:prSet/>
      <dgm:spPr/>
      <dgm:t>
        <a:bodyPr/>
        <a:lstStyle/>
        <a:p>
          <a:endParaRPr lang="en-US" sz="2000" b="1"/>
        </a:p>
      </dgm:t>
    </dgm:pt>
    <dgm:pt modelId="{15B8E8DD-7046-47D7-B3E2-932D3C71C1C8}" type="sibTrans" cxnId="{A4EB71A9-37AF-4C99-88DB-84FE0455F5EC}">
      <dgm:prSet/>
      <dgm:spPr/>
      <dgm:t>
        <a:bodyPr/>
        <a:lstStyle/>
        <a:p>
          <a:endParaRPr lang="en-US" sz="2000" b="1"/>
        </a:p>
      </dgm:t>
    </dgm:pt>
    <dgm:pt modelId="{B8354AF2-EB57-43C4-B0C2-202FACDDF97B}">
      <dgm:prSet phldrT="[نص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sz="2000" b="1" dirty="0" smtClean="0"/>
            <a:t>3.Mild disease</a:t>
          </a:r>
          <a:endParaRPr lang="en-US" sz="2000" b="1" dirty="0"/>
        </a:p>
      </dgm:t>
    </dgm:pt>
    <dgm:pt modelId="{923B79D4-87CD-4F49-88E4-AAD9C9658394}" type="parTrans" cxnId="{B70945A5-9D5D-4979-9A58-F828DD0F17A1}">
      <dgm:prSet/>
      <dgm:spPr/>
      <dgm:t>
        <a:bodyPr/>
        <a:lstStyle/>
        <a:p>
          <a:endParaRPr lang="en-US" sz="2000" b="1"/>
        </a:p>
      </dgm:t>
    </dgm:pt>
    <dgm:pt modelId="{72F63183-26A1-4AF7-A2FB-CC5887B375F0}" type="sibTrans" cxnId="{B70945A5-9D5D-4979-9A58-F828DD0F17A1}">
      <dgm:prSet/>
      <dgm:spPr/>
      <dgm:t>
        <a:bodyPr/>
        <a:lstStyle/>
        <a:p>
          <a:endParaRPr lang="en-US" sz="2000" b="1"/>
        </a:p>
      </dgm:t>
    </dgm:pt>
    <dgm:pt modelId="{D43BB987-2CD1-42F0-9134-A92EB91C4BE0}">
      <dgm:prSet custT="1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sz="2000" b="1" dirty="0" smtClean="0"/>
            <a:t>2.Infection </a:t>
          </a:r>
          <a:endParaRPr lang="en-US" sz="2000" b="1" dirty="0"/>
        </a:p>
      </dgm:t>
    </dgm:pt>
    <dgm:pt modelId="{A4680A81-5CB5-4DD6-A45F-74F523F99619}" type="parTrans" cxnId="{AAA29CE1-5422-49AA-B9AC-4F0ABD095A43}">
      <dgm:prSet/>
      <dgm:spPr/>
      <dgm:t>
        <a:bodyPr/>
        <a:lstStyle/>
        <a:p>
          <a:endParaRPr lang="en-US" sz="2000" b="1"/>
        </a:p>
      </dgm:t>
    </dgm:pt>
    <dgm:pt modelId="{CA987F13-8622-4D8F-A59B-2938BB104E00}" type="sibTrans" cxnId="{AAA29CE1-5422-49AA-B9AC-4F0ABD095A43}">
      <dgm:prSet/>
      <dgm:spPr/>
      <dgm:t>
        <a:bodyPr/>
        <a:lstStyle/>
        <a:p>
          <a:endParaRPr lang="en-US" sz="2000" b="1"/>
        </a:p>
      </dgm:t>
    </dgm:pt>
    <dgm:pt modelId="{BFBE459D-2C84-44AF-87BA-FD8E9191C992}">
      <dgm:prSet custT="1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r>
            <a:rPr lang="en-US" sz="2000" b="1" dirty="0" smtClean="0"/>
            <a:t>1.Exposure </a:t>
          </a:r>
          <a:endParaRPr lang="en-US" sz="2000" b="1" dirty="0"/>
        </a:p>
      </dgm:t>
    </dgm:pt>
    <dgm:pt modelId="{442476B9-0CDE-49F0-AF9B-249B13625F35}" type="parTrans" cxnId="{20DC075E-1F2E-431D-A364-565EABB91944}">
      <dgm:prSet/>
      <dgm:spPr/>
      <dgm:t>
        <a:bodyPr/>
        <a:lstStyle/>
        <a:p>
          <a:endParaRPr lang="en-US" sz="2000" b="1"/>
        </a:p>
      </dgm:t>
    </dgm:pt>
    <dgm:pt modelId="{FB504B1E-A949-4C1D-A469-886D96E4970D}" type="sibTrans" cxnId="{20DC075E-1F2E-431D-A364-565EABB91944}">
      <dgm:prSet/>
      <dgm:spPr/>
      <dgm:t>
        <a:bodyPr/>
        <a:lstStyle/>
        <a:p>
          <a:endParaRPr lang="en-US" sz="2000" b="1"/>
        </a:p>
      </dgm:t>
    </dgm:pt>
    <dgm:pt modelId="{F685EA7F-4A4E-4E9B-AF47-2AAE3D3EB01A}">
      <dgm:prSet phldrT="[نص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b="1" dirty="0" smtClean="0"/>
            <a:t>1&amp;2.</a:t>
          </a:r>
        </a:p>
        <a:p>
          <a:r>
            <a:rPr lang="en-US" b="1" dirty="0" smtClean="0"/>
            <a:t>Sub-clinical</a:t>
          </a:r>
          <a:endParaRPr lang="en-US" b="1" dirty="0"/>
        </a:p>
      </dgm:t>
    </dgm:pt>
    <dgm:pt modelId="{8079F63A-36C7-4039-B103-B2267E8D5C5D}" type="parTrans" cxnId="{2F510E68-B816-4227-9D25-01A5B7AD55E5}">
      <dgm:prSet/>
      <dgm:spPr/>
      <dgm:t>
        <a:bodyPr/>
        <a:lstStyle/>
        <a:p>
          <a:endParaRPr lang="en-US"/>
        </a:p>
      </dgm:t>
    </dgm:pt>
    <dgm:pt modelId="{15CCFD45-FE9D-4925-8C36-43637E588AC5}" type="sibTrans" cxnId="{2F510E68-B816-4227-9D25-01A5B7AD55E5}">
      <dgm:prSet/>
      <dgm:spPr/>
      <dgm:t>
        <a:bodyPr/>
        <a:lstStyle/>
        <a:p>
          <a:endParaRPr lang="en-US"/>
        </a:p>
      </dgm:t>
    </dgm:pt>
    <dgm:pt modelId="{563ECC58-4DE1-4722-8C00-2EE790D27300}">
      <dgm:prSet phldrT="[نص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 smtClean="0"/>
            <a:t>3,4,5&amp;6</a:t>
          </a:r>
        </a:p>
        <a:p>
          <a:r>
            <a:rPr lang="en-US" b="1" dirty="0" smtClean="0"/>
            <a:t>Clinical </a:t>
          </a:r>
          <a:endParaRPr lang="en-US" b="1" dirty="0"/>
        </a:p>
      </dgm:t>
    </dgm:pt>
    <dgm:pt modelId="{2B1CD690-A628-4EDE-9C4F-856FDD10A04C}" type="parTrans" cxnId="{E9B90F52-178A-4EA1-994F-1B4D681CA12B}">
      <dgm:prSet/>
      <dgm:spPr/>
      <dgm:t>
        <a:bodyPr/>
        <a:lstStyle/>
        <a:p>
          <a:endParaRPr lang="en-US"/>
        </a:p>
      </dgm:t>
    </dgm:pt>
    <dgm:pt modelId="{CF2A30A0-D553-494F-90C2-A2850D3A53C3}" type="sibTrans" cxnId="{E9B90F52-178A-4EA1-994F-1B4D681CA12B}">
      <dgm:prSet/>
      <dgm:spPr/>
      <dgm:t>
        <a:bodyPr/>
        <a:lstStyle/>
        <a:p>
          <a:endParaRPr lang="en-US"/>
        </a:p>
      </dgm:t>
    </dgm:pt>
    <dgm:pt modelId="{78EE0049-AB8E-4AD2-9A79-9E44CBE0663E}" type="pres">
      <dgm:prSet presAssocID="{ECE12DE8-794A-42F3-874C-0229CE9E124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F802012-880A-46C5-BB3E-BEF694DF0E5E}" type="pres">
      <dgm:prSet presAssocID="{ECE12DE8-794A-42F3-874C-0229CE9E1246}" presName="pyramid" presStyleLbl="node1" presStyleIdx="0" presStyleCnt="1" custScaleX="156233"/>
      <dgm:spPr>
        <a:solidFill>
          <a:schemeClr val="bg1"/>
        </a:solidFill>
      </dgm:spPr>
    </dgm:pt>
    <dgm:pt modelId="{1ED01F4B-4B12-464F-A033-CD5557C73A85}" type="pres">
      <dgm:prSet presAssocID="{ECE12DE8-794A-42F3-874C-0229CE9E1246}" presName="theList" presStyleCnt="0"/>
      <dgm:spPr/>
    </dgm:pt>
    <dgm:pt modelId="{9D62E06F-8845-4247-B258-060A2E2D9394}" type="pres">
      <dgm:prSet presAssocID="{85CB19E6-C725-4756-9771-F80C8DB96CD2}" presName="aNode" presStyleLbl="fgAcc1" presStyleIdx="0" presStyleCnt="7" custScaleX="48411" custScaleY="122725" custLinFactY="14782" custLinFactNeighborX="-4766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276B0-8411-47C5-B3CF-226D452CECF6}" type="pres">
      <dgm:prSet presAssocID="{85CB19E6-C725-4756-9771-F80C8DB96CD2}" presName="aSpace" presStyleCnt="0"/>
      <dgm:spPr/>
    </dgm:pt>
    <dgm:pt modelId="{218A6673-7562-4D0C-A641-F2697FD59B73}" type="pres">
      <dgm:prSet presAssocID="{632A0DCA-EC77-4CF4-9ED2-B1AF441A64AD}" presName="aNode" presStyleLbl="fgAcc1" presStyleIdx="1" presStyleCnt="7" custScaleX="66452" custLinFactY="7288" custLinFactNeighborX="-4839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4E9FE-2A67-4448-9901-755ED8F4E869}" type="pres">
      <dgm:prSet presAssocID="{632A0DCA-EC77-4CF4-9ED2-B1AF441A64AD}" presName="aSpace" presStyleCnt="0"/>
      <dgm:spPr/>
    </dgm:pt>
    <dgm:pt modelId="{6B148315-0F5C-4CEF-8D5A-1739C3F2F372}" type="pres">
      <dgm:prSet presAssocID="{B8354AF2-EB57-43C4-B0C2-202FACDDF97B}" presName="aNode" presStyleLbl="fgAcc1" presStyleIdx="2" presStyleCnt="7" custScaleX="86218" custLinFactNeighborX="-47276" custLinFactNeighborY="39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B4D02-F323-41AF-8032-46C65FEB1056}" type="pres">
      <dgm:prSet presAssocID="{B8354AF2-EB57-43C4-B0C2-202FACDDF97B}" presName="aSpace" presStyleCnt="0"/>
      <dgm:spPr/>
    </dgm:pt>
    <dgm:pt modelId="{91FB6EE6-D16A-47D6-8C5E-F31DFCE2193A}" type="pres">
      <dgm:prSet presAssocID="{D43BB987-2CD1-42F0-9134-A92EB91C4BE0}" presName="aNode" presStyleLbl="fgAcc1" presStyleIdx="3" presStyleCnt="7" custScaleX="122756" custLinFactNeighborX="-47436" custLinFactNeighborY="-78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CCD44-22F4-4DEF-9A58-911A10D7D563}" type="pres">
      <dgm:prSet presAssocID="{D43BB987-2CD1-42F0-9134-A92EB91C4BE0}" presName="aSpace" presStyleCnt="0"/>
      <dgm:spPr/>
    </dgm:pt>
    <dgm:pt modelId="{44407B47-8165-4E70-B64F-A2961CB96B83}" type="pres">
      <dgm:prSet presAssocID="{BFBE459D-2C84-44AF-87BA-FD8E9191C992}" presName="aNode" presStyleLbl="fgAcc1" presStyleIdx="4" presStyleCnt="7" custScaleX="143964" custLinFactNeighborX="-47436" custLinFactNeighborY="-99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BB2B1-2E9B-4C55-AAC5-FC094DAF3B2B}" type="pres">
      <dgm:prSet presAssocID="{BFBE459D-2C84-44AF-87BA-FD8E9191C992}" presName="aSpace" presStyleCnt="0"/>
      <dgm:spPr/>
    </dgm:pt>
    <dgm:pt modelId="{52F79073-B2D4-4A15-80AC-734A62F6EA3B}" type="pres">
      <dgm:prSet presAssocID="{F685EA7F-4A4E-4E9B-AF47-2AAE3D3EB01A}" presName="aNode" presStyleLbl="fgAcc1" presStyleIdx="5" presStyleCnt="7" custScaleX="42721" custScaleY="224498" custLinFactY="-187469" custLinFactNeighborX="49199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EEBB3-285E-4C4C-826F-0F66DB90A5D0}" type="pres">
      <dgm:prSet presAssocID="{F685EA7F-4A4E-4E9B-AF47-2AAE3D3EB01A}" presName="aSpace" presStyleCnt="0"/>
      <dgm:spPr/>
    </dgm:pt>
    <dgm:pt modelId="{EC3981E9-2D84-405B-A25A-D7BD3684B2EC}" type="pres">
      <dgm:prSet presAssocID="{563ECC58-4DE1-4722-8C00-2EE790D27300}" presName="aNode" presStyleLbl="fgAcc1" presStyleIdx="6" presStyleCnt="7" custScaleX="43362" custScaleY="253383" custLinFactX="-34255" custLinFactY="-618373" custLinFactNeighborX="-100000" custLinFactNeighborY="-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EC33A-0B5E-495B-B275-A3880F661666}" type="pres">
      <dgm:prSet presAssocID="{563ECC58-4DE1-4722-8C00-2EE790D27300}" presName="aSpace" presStyleCnt="0"/>
      <dgm:spPr/>
    </dgm:pt>
  </dgm:ptLst>
  <dgm:cxnLst>
    <dgm:cxn modelId="{A4EB71A9-37AF-4C99-88DB-84FE0455F5EC}" srcId="{ECE12DE8-794A-42F3-874C-0229CE9E1246}" destId="{632A0DCA-EC77-4CF4-9ED2-B1AF441A64AD}" srcOrd="1" destOrd="0" parTransId="{74D4AE06-79E6-4944-B06C-5D4E005A0A77}" sibTransId="{15B8E8DD-7046-47D7-B3E2-932D3C71C1C8}"/>
    <dgm:cxn modelId="{E9B90F52-178A-4EA1-994F-1B4D681CA12B}" srcId="{ECE12DE8-794A-42F3-874C-0229CE9E1246}" destId="{563ECC58-4DE1-4722-8C00-2EE790D27300}" srcOrd="6" destOrd="0" parTransId="{2B1CD690-A628-4EDE-9C4F-856FDD10A04C}" sibTransId="{CF2A30A0-D553-494F-90C2-A2850D3A53C3}"/>
    <dgm:cxn modelId="{9A85DA19-9C02-46BE-ADF9-DF2EBC2DD356}" type="presOf" srcId="{BFBE459D-2C84-44AF-87BA-FD8E9191C992}" destId="{44407B47-8165-4E70-B64F-A2961CB96B83}" srcOrd="0" destOrd="0" presId="urn:microsoft.com/office/officeart/2005/8/layout/pyramid2"/>
    <dgm:cxn modelId="{4C7F5470-DACB-404E-933A-A7DCFBF4ECD6}" srcId="{ECE12DE8-794A-42F3-874C-0229CE9E1246}" destId="{85CB19E6-C725-4756-9771-F80C8DB96CD2}" srcOrd="0" destOrd="0" parTransId="{318E4172-C01E-47F7-994C-488C2CC05355}" sibTransId="{F9D0BBBF-7EE3-497C-B7F4-B18FAAFC1DD5}"/>
    <dgm:cxn modelId="{20DC075E-1F2E-431D-A364-565EABB91944}" srcId="{ECE12DE8-794A-42F3-874C-0229CE9E1246}" destId="{BFBE459D-2C84-44AF-87BA-FD8E9191C992}" srcOrd="4" destOrd="0" parTransId="{442476B9-0CDE-49F0-AF9B-249B13625F35}" sibTransId="{FB504B1E-A949-4C1D-A469-886D96E4970D}"/>
    <dgm:cxn modelId="{C13721A0-90FD-4211-A497-17E5A1201620}" type="presOf" srcId="{F685EA7F-4A4E-4E9B-AF47-2AAE3D3EB01A}" destId="{52F79073-B2D4-4A15-80AC-734A62F6EA3B}" srcOrd="0" destOrd="0" presId="urn:microsoft.com/office/officeart/2005/8/layout/pyramid2"/>
    <dgm:cxn modelId="{E064C47D-4A82-48B1-A127-9E6FF7F8FF19}" type="presOf" srcId="{85CB19E6-C725-4756-9771-F80C8DB96CD2}" destId="{9D62E06F-8845-4247-B258-060A2E2D9394}" srcOrd="0" destOrd="0" presId="urn:microsoft.com/office/officeart/2005/8/layout/pyramid2"/>
    <dgm:cxn modelId="{AAA29CE1-5422-49AA-B9AC-4F0ABD095A43}" srcId="{ECE12DE8-794A-42F3-874C-0229CE9E1246}" destId="{D43BB987-2CD1-42F0-9134-A92EB91C4BE0}" srcOrd="3" destOrd="0" parTransId="{A4680A81-5CB5-4DD6-A45F-74F523F99619}" sibTransId="{CA987F13-8622-4D8F-A59B-2938BB104E00}"/>
    <dgm:cxn modelId="{B70945A5-9D5D-4979-9A58-F828DD0F17A1}" srcId="{ECE12DE8-794A-42F3-874C-0229CE9E1246}" destId="{B8354AF2-EB57-43C4-B0C2-202FACDDF97B}" srcOrd="2" destOrd="0" parTransId="{923B79D4-87CD-4F49-88E4-AAD9C9658394}" sibTransId="{72F63183-26A1-4AF7-A2FB-CC5887B375F0}"/>
    <dgm:cxn modelId="{8BB606F5-3C1B-4911-ADE2-032C8A7A9E30}" type="presOf" srcId="{632A0DCA-EC77-4CF4-9ED2-B1AF441A64AD}" destId="{218A6673-7562-4D0C-A641-F2697FD59B73}" srcOrd="0" destOrd="0" presId="urn:microsoft.com/office/officeart/2005/8/layout/pyramid2"/>
    <dgm:cxn modelId="{31F5C8B2-3BAB-4E42-A46B-F0B7F06A5A4F}" type="presOf" srcId="{B8354AF2-EB57-43C4-B0C2-202FACDDF97B}" destId="{6B148315-0F5C-4CEF-8D5A-1739C3F2F372}" srcOrd="0" destOrd="0" presId="urn:microsoft.com/office/officeart/2005/8/layout/pyramid2"/>
    <dgm:cxn modelId="{2F510E68-B816-4227-9D25-01A5B7AD55E5}" srcId="{ECE12DE8-794A-42F3-874C-0229CE9E1246}" destId="{F685EA7F-4A4E-4E9B-AF47-2AAE3D3EB01A}" srcOrd="5" destOrd="0" parTransId="{8079F63A-36C7-4039-B103-B2267E8D5C5D}" sibTransId="{15CCFD45-FE9D-4925-8C36-43637E588AC5}"/>
    <dgm:cxn modelId="{B528BD10-9D84-4B08-8658-B6ABDA3B2C7B}" type="presOf" srcId="{563ECC58-4DE1-4722-8C00-2EE790D27300}" destId="{EC3981E9-2D84-405B-A25A-D7BD3684B2EC}" srcOrd="0" destOrd="0" presId="urn:microsoft.com/office/officeart/2005/8/layout/pyramid2"/>
    <dgm:cxn modelId="{B36E4904-FA8A-4078-8B3C-3DBE233898CB}" type="presOf" srcId="{D43BB987-2CD1-42F0-9134-A92EB91C4BE0}" destId="{91FB6EE6-D16A-47D6-8C5E-F31DFCE2193A}" srcOrd="0" destOrd="0" presId="urn:microsoft.com/office/officeart/2005/8/layout/pyramid2"/>
    <dgm:cxn modelId="{9F150C80-951A-4AA6-BA95-B2A29125E1C4}" type="presOf" srcId="{ECE12DE8-794A-42F3-874C-0229CE9E1246}" destId="{78EE0049-AB8E-4AD2-9A79-9E44CBE0663E}" srcOrd="0" destOrd="0" presId="urn:microsoft.com/office/officeart/2005/8/layout/pyramid2"/>
    <dgm:cxn modelId="{23D13ED1-2B2E-42FB-84B8-0A32D91A95FE}" type="presParOf" srcId="{78EE0049-AB8E-4AD2-9A79-9E44CBE0663E}" destId="{9F802012-880A-46C5-BB3E-BEF694DF0E5E}" srcOrd="0" destOrd="0" presId="urn:microsoft.com/office/officeart/2005/8/layout/pyramid2"/>
    <dgm:cxn modelId="{99F40B9E-F159-4FC4-86CD-D3A3203D46C6}" type="presParOf" srcId="{78EE0049-AB8E-4AD2-9A79-9E44CBE0663E}" destId="{1ED01F4B-4B12-464F-A033-CD5557C73A85}" srcOrd="1" destOrd="0" presId="urn:microsoft.com/office/officeart/2005/8/layout/pyramid2"/>
    <dgm:cxn modelId="{38AD7C5A-8294-4475-95BF-018436B71673}" type="presParOf" srcId="{1ED01F4B-4B12-464F-A033-CD5557C73A85}" destId="{9D62E06F-8845-4247-B258-060A2E2D9394}" srcOrd="0" destOrd="0" presId="urn:microsoft.com/office/officeart/2005/8/layout/pyramid2"/>
    <dgm:cxn modelId="{EE36E4C3-E332-492E-9B56-A8A292B05E7F}" type="presParOf" srcId="{1ED01F4B-4B12-464F-A033-CD5557C73A85}" destId="{3E0276B0-8411-47C5-B3CF-226D452CECF6}" srcOrd="1" destOrd="0" presId="urn:microsoft.com/office/officeart/2005/8/layout/pyramid2"/>
    <dgm:cxn modelId="{FEFAB06C-B8D7-4832-B832-D5A59808B672}" type="presParOf" srcId="{1ED01F4B-4B12-464F-A033-CD5557C73A85}" destId="{218A6673-7562-4D0C-A641-F2697FD59B73}" srcOrd="2" destOrd="0" presId="urn:microsoft.com/office/officeart/2005/8/layout/pyramid2"/>
    <dgm:cxn modelId="{13387DE4-0230-40A7-9D89-F90C82397128}" type="presParOf" srcId="{1ED01F4B-4B12-464F-A033-CD5557C73A85}" destId="{9554E9FE-2A67-4448-9901-755ED8F4E869}" srcOrd="3" destOrd="0" presId="urn:microsoft.com/office/officeart/2005/8/layout/pyramid2"/>
    <dgm:cxn modelId="{902EEC4E-6D6B-4FB7-802A-227B3E5B171C}" type="presParOf" srcId="{1ED01F4B-4B12-464F-A033-CD5557C73A85}" destId="{6B148315-0F5C-4CEF-8D5A-1739C3F2F372}" srcOrd="4" destOrd="0" presId="urn:microsoft.com/office/officeart/2005/8/layout/pyramid2"/>
    <dgm:cxn modelId="{9FB3E6B0-2105-4045-A342-0566CCA927A2}" type="presParOf" srcId="{1ED01F4B-4B12-464F-A033-CD5557C73A85}" destId="{18FB4D02-F323-41AF-8032-46C65FEB1056}" srcOrd="5" destOrd="0" presId="urn:microsoft.com/office/officeart/2005/8/layout/pyramid2"/>
    <dgm:cxn modelId="{400848DA-D403-4646-B7C0-4C7530E8F739}" type="presParOf" srcId="{1ED01F4B-4B12-464F-A033-CD5557C73A85}" destId="{91FB6EE6-D16A-47D6-8C5E-F31DFCE2193A}" srcOrd="6" destOrd="0" presId="urn:microsoft.com/office/officeart/2005/8/layout/pyramid2"/>
    <dgm:cxn modelId="{7A1BF504-94EB-4F59-9060-43CFD01E221F}" type="presParOf" srcId="{1ED01F4B-4B12-464F-A033-CD5557C73A85}" destId="{9D8CCD44-22F4-4DEF-9A58-911A10D7D563}" srcOrd="7" destOrd="0" presId="urn:microsoft.com/office/officeart/2005/8/layout/pyramid2"/>
    <dgm:cxn modelId="{F6EDE83E-100E-48B9-BAD6-E8067390F4F9}" type="presParOf" srcId="{1ED01F4B-4B12-464F-A033-CD5557C73A85}" destId="{44407B47-8165-4E70-B64F-A2961CB96B83}" srcOrd="8" destOrd="0" presId="urn:microsoft.com/office/officeart/2005/8/layout/pyramid2"/>
    <dgm:cxn modelId="{45A9A096-C9CC-445F-AE0C-845323E2998A}" type="presParOf" srcId="{1ED01F4B-4B12-464F-A033-CD5557C73A85}" destId="{29BBB2B1-2E9B-4C55-AAC5-FC094DAF3B2B}" srcOrd="9" destOrd="0" presId="urn:microsoft.com/office/officeart/2005/8/layout/pyramid2"/>
    <dgm:cxn modelId="{6C1F8435-D277-4C0F-AFC1-D8F145785118}" type="presParOf" srcId="{1ED01F4B-4B12-464F-A033-CD5557C73A85}" destId="{52F79073-B2D4-4A15-80AC-734A62F6EA3B}" srcOrd="10" destOrd="0" presId="urn:microsoft.com/office/officeart/2005/8/layout/pyramid2"/>
    <dgm:cxn modelId="{3B196B07-7D83-43CE-B199-AF282C4E3904}" type="presParOf" srcId="{1ED01F4B-4B12-464F-A033-CD5557C73A85}" destId="{EF1EEBB3-285E-4C4C-826F-0F66DB90A5D0}" srcOrd="11" destOrd="0" presId="urn:microsoft.com/office/officeart/2005/8/layout/pyramid2"/>
    <dgm:cxn modelId="{962FED76-2A23-4298-82D0-1520C6C5C66B}" type="presParOf" srcId="{1ED01F4B-4B12-464F-A033-CD5557C73A85}" destId="{EC3981E9-2D84-405B-A25A-D7BD3684B2EC}" srcOrd="12" destOrd="0" presId="urn:microsoft.com/office/officeart/2005/8/layout/pyramid2"/>
    <dgm:cxn modelId="{7CA74BBA-991A-4A11-8C02-537953272259}" type="presParOf" srcId="{1ED01F4B-4B12-464F-A033-CD5557C73A85}" destId="{826EC33A-0B5E-495B-B275-A3880F661666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17AA6-667F-45C7-BB25-2E6C03D11298}">
      <dsp:nvSpPr>
        <dsp:cNvPr id="0" name=""/>
        <dsp:cNvSpPr/>
      </dsp:nvSpPr>
      <dsp:spPr>
        <a:xfrm>
          <a:off x="2" y="0"/>
          <a:ext cx="9143995" cy="5791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214C5-9CE9-429C-8D39-E2B749F92843}">
      <dsp:nvSpPr>
        <dsp:cNvPr id="0" name=""/>
        <dsp:cNvSpPr/>
      </dsp:nvSpPr>
      <dsp:spPr>
        <a:xfrm>
          <a:off x="217" y="1737360"/>
          <a:ext cx="1319492" cy="23164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none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Exposure </a:t>
          </a:r>
          <a:endParaRPr lang="en-US" sz="1800" b="1" u="none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629" y="1801772"/>
        <a:ext cx="1190668" cy="2187656"/>
      </dsp:txXfrm>
    </dsp:sp>
    <dsp:sp modelId="{D892D6F6-CCFF-460D-8014-D3BC573C8A83}">
      <dsp:nvSpPr>
        <dsp:cNvPr id="0" name=""/>
        <dsp:cNvSpPr/>
      </dsp:nvSpPr>
      <dsp:spPr>
        <a:xfrm>
          <a:off x="1381548" y="1737360"/>
          <a:ext cx="722732" cy="2316480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Host</a:t>
          </a:r>
          <a:endParaRPr lang="en-US" sz="18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16829" y="1772641"/>
        <a:ext cx="652170" cy="2245918"/>
      </dsp:txXfrm>
    </dsp:sp>
    <dsp:sp modelId="{535430E4-5FA1-4515-A5AA-9C9FB9860459}">
      <dsp:nvSpPr>
        <dsp:cNvPr id="0" name=""/>
        <dsp:cNvSpPr/>
      </dsp:nvSpPr>
      <dsp:spPr>
        <a:xfrm>
          <a:off x="2166119" y="1737360"/>
          <a:ext cx="1219105" cy="231648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none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Disease</a:t>
          </a:r>
          <a:r>
            <a:rPr lang="en-US" sz="1400" b="1" u="none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1400" b="1" u="none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25631" y="1796872"/>
        <a:ext cx="1100081" cy="2197456"/>
      </dsp:txXfrm>
    </dsp:sp>
    <dsp:sp modelId="{4BA8DA0F-082E-4D98-9F3B-07AE6BCC547C}">
      <dsp:nvSpPr>
        <dsp:cNvPr id="0" name=""/>
        <dsp:cNvSpPr/>
      </dsp:nvSpPr>
      <dsp:spPr>
        <a:xfrm>
          <a:off x="3447063" y="1579422"/>
          <a:ext cx="1268265" cy="2632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 out medical intervention  lead to </a:t>
          </a:r>
          <a:r>
            <a:rPr lang="en-US" sz="14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08975" y="1641334"/>
        <a:ext cx="1144441" cy="2508531"/>
      </dsp:txXfrm>
    </dsp:sp>
    <dsp:sp modelId="{6697A117-3B5E-4278-A713-2812D514E7C7}">
      <dsp:nvSpPr>
        <dsp:cNvPr id="0" name=""/>
        <dsp:cNvSpPr/>
      </dsp:nvSpPr>
      <dsp:spPr>
        <a:xfrm>
          <a:off x="4777166" y="1737360"/>
          <a:ext cx="1853324" cy="231648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u="none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1.recovery</a:t>
          </a:r>
          <a:r>
            <a:rPr lang="en-US" sz="1600" b="1" u="none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1600" b="1" u="none" kern="1200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67638" y="1827832"/>
        <a:ext cx="1672380" cy="2135536"/>
      </dsp:txXfrm>
    </dsp:sp>
    <dsp:sp modelId="{28757CEE-2398-4350-8749-F21B649DB1D5}">
      <dsp:nvSpPr>
        <dsp:cNvPr id="0" name=""/>
        <dsp:cNvSpPr/>
      </dsp:nvSpPr>
      <dsp:spPr>
        <a:xfrm>
          <a:off x="6519263" y="3080594"/>
          <a:ext cx="1406372" cy="1906277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none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900" b="1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disability </a:t>
          </a:r>
          <a:endParaRPr lang="en-US" sz="19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87916" y="3149247"/>
        <a:ext cx="1269066" cy="1768971"/>
      </dsp:txXfrm>
    </dsp:sp>
    <dsp:sp modelId="{D4FAA8E5-13AA-4518-B601-70296FD9A1BA}">
      <dsp:nvSpPr>
        <dsp:cNvPr id="0" name=""/>
        <dsp:cNvSpPr/>
      </dsp:nvSpPr>
      <dsp:spPr>
        <a:xfrm>
          <a:off x="7978548" y="4480141"/>
          <a:ext cx="983241" cy="1311058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death </a:t>
          </a:r>
          <a:endParaRPr lang="en-US" sz="19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26546" y="4528139"/>
        <a:ext cx="887245" cy="1215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DC29A-17EB-4D44-9772-78914C81C3DF}">
      <dsp:nvSpPr>
        <dsp:cNvPr id="0" name=""/>
        <dsp:cNvSpPr/>
      </dsp:nvSpPr>
      <dsp:spPr>
        <a:xfrm>
          <a:off x="445770" y="0"/>
          <a:ext cx="2461260" cy="28956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7EFC-90A1-4A85-AD63-2D26B8F336C7}">
      <dsp:nvSpPr>
        <dsp:cNvPr id="0" name=""/>
        <dsp:cNvSpPr/>
      </dsp:nvSpPr>
      <dsp:spPr>
        <a:xfrm>
          <a:off x="914404" y="115824"/>
          <a:ext cx="1523990" cy="1882140"/>
        </a:xfrm>
        <a:prstGeom prst="rect">
          <a:avLst/>
        </a:prstGeom>
        <a:blipFill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36DC0-773D-48C4-976F-7EE7012B4B66}">
      <dsp:nvSpPr>
        <dsp:cNvPr id="0" name=""/>
        <dsp:cNvSpPr/>
      </dsp:nvSpPr>
      <dsp:spPr>
        <a:xfrm>
          <a:off x="568833" y="1997964"/>
          <a:ext cx="2215134" cy="781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Environments</a:t>
          </a:r>
          <a:endParaRPr lang="en-US" sz="2600" kern="1200" dirty="0"/>
        </a:p>
      </dsp:txBody>
      <dsp:txXfrm>
        <a:off x="568833" y="1997964"/>
        <a:ext cx="2215134" cy="781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0DC5-57DC-466E-9E57-3B63965CA1E0}">
      <dsp:nvSpPr>
        <dsp:cNvPr id="0" name=""/>
        <dsp:cNvSpPr/>
      </dsp:nvSpPr>
      <dsp:spPr>
        <a:xfrm>
          <a:off x="566733" y="1433"/>
          <a:ext cx="7553332" cy="1609824"/>
        </a:xfrm>
        <a:prstGeom prst="roundRect">
          <a:avLst/>
        </a:prstGeom>
        <a:gradFill rotWithShape="0">
          <a:gsLst>
            <a:gs pos="0">
              <a:schemeClr val="bg2">
                <a:lumMod val="90000"/>
                <a:alpha val="9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An element or substances ,animate or inanimate which may initiate  a disease processes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45318" y="80018"/>
        <a:ext cx="7396162" cy="1452654"/>
      </dsp:txXfrm>
    </dsp:sp>
    <dsp:sp modelId="{F0FD489D-B8B4-4295-A7CD-ED5A41B9B68D}">
      <dsp:nvSpPr>
        <dsp:cNvPr id="0" name=""/>
        <dsp:cNvSpPr/>
      </dsp:nvSpPr>
      <dsp:spPr>
        <a:xfrm>
          <a:off x="566733" y="1648876"/>
          <a:ext cx="3127248" cy="752363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Disease  initiated  by: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03460" y="1685603"/>
        <a:ext cx="3053794" cy="678909"/>
      </dsp:txXfrm>
    </dsp:sp>
    <dsp:sp modelId="{48BDF6FE-F2F8-40C8-A41A-2DF68CE70D1B}">
      <dsp:nvSpPr>
        <dsp:cNvPr id="0" name=""/>
        <dsp:cNvSpPr/>
      </dsp:nvSpPr>
      <dsp:spPr>
        <a:xfrm>
          <a:off x="3462315" y="2376878"/>
          <a:ext cx="3127248" cy="752363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Single agent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499042" y="2413605"/>
        <a:ext cx="3053794" cy="678909"/>
      </dsp:txXfrm>
    </dsp:sp>
    <dsp:sp modelId="{4B0DAEC1-812B-4024-B717-BF89FA0BF306}">
      <dsp:nvSpPr>
        <dsp:cNvPr id="0" name=""/>
        <dsp:cNvSpPr/>
      </dsp:nvSpPr>
      <dsp:spPr>
        <a:xfrm>
          <a:off x="3462315" y="3112012"/>
          <a:ext cx="3127248" cy="752363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Alternative (multiple)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499042" y="3148739"/>
        <a:ext cx="3053794" cy="678909"/>
      </dsp:txXfrm>
    </dsp:sp>
    <dsp:sp modelId="{8F9F5D3B-7272-4237-9F20-276E8ABD60F5}">
      <dsp:nvSpPr>
        <dsp:cNvPr id="0" name=""/>
        <dsp:cNvSpPr/>
      </dsp:nvSpPr>
      <dsp:spPr>
        <a:xfrm>
          <a:off x="3462315" y="3847146"/>
          <a:ext cx="3127248" cy="752363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Complex ( two  or more ) factors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499042" y="3883873"/>
        <a:ext cx="3053794" cy="678909"/>
      </dsp:txXfrm>
    </dsp:sp>
    <dsp:sp modelId="{C78609E6-5D75-4AD5-9B6D-FA9088448BC0}">
      <dsp:nvSpPr>
        <dsp:cNvPr id="0" name=""/>
        <dsp:cNvSpPr/>
      </dsp:nvSpPr>
      <dsp:spPr>
        <a:xfrm>
          <a:off x="4419597" y="4800601"/>
          <a:ext cx="1768615" cy="752363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 disease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456324" y="4837328"/>
        <a:ext cx="1695161" cy="678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02012-880A-46C5-BB3E-BEF694DF0E5E}">
      <dsp:nvSpPr>
        <dsp:cNvPr id="0" name=""/>
        <dsp:cNvSpPr/>
      </dsp:nvSpPr>
      <dsp:spPr>
        <a:xfrm>
          <a:off x="25471" y="0"/>
          <a:ext cx="8571567" cy="5486400"/>
        </a:xfrm>
        <a:prstGeom prst="triangl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2E06F-8845-4247-B258-060A2E2D9394}">
      <dsp:nvSpPr>
        <dsp:cNvPr id="0" name=""/>
        <dsp:cNvSpPr/>
      </dsp:nvSpPr>
      <dsp:spPr>
        <a:xfrm>
          <a:off x="3531389" y="661090"/>
          <a:ext cx="1726413" cy="494468"/>
        </a:xfrm>
        <a:prstGeom prst="roundRect">
          <a:avLst/>
        </a:prstGeom>
        <a:solidFill>
          <a:schemeClr val="tx1">
            <a:lumMod val="50000"/>
            <a:lumOff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5.Morbidity </a:t>
          </a:r>
          <a:endParaRPr lang="en-US" sz="2000" b="1" kern="1200" dirty="0">
            <a:solidFill>
              <a:srgbClr val="FFC000"/>
            </a:solidFill>
          </a:endParaRPr>
        </a:p>
      </dsp:txBody>
      <dsp:txXfrm>
        <a:off x="3555527" y="685228"/>
        <a:ext cx="1678137" cy="446192"/>
      </dsp:txXfrm>
    </dsp:sp>
    <dsp:sp modelId="{218A6673-7562-4D0C-A641-F2697FD59B73}">
      <dsp:nvSpPr>
        <dsp:cNvPr id="0" name=""/>
        <dsp:cNvSpPr/>
      </dsp:nvSpPr>
      <dsp:spPr>
        <a:xfrm>
          <a:off x="3183492" y="1175728"/>
          <a:ext cx="2369784" cy="402907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4.Sever disease </a:t>
          </a:r>
          <a:endParaRPr lang="en-US" sz="2000" b="1" kern="1200" dirty="0"/>
        </a:p>
      </dsp:txBody>
      <dsp:txXfrm>
        <a:off x="3203160" y="1195396"/>
        <a:ext cx="2330448" cy="363571"/>
      </dsp:txXfrm>
    </dsp:sp>
    <dsp:sp modelId="{6B148315-0F5C-4CEF-8D5A-1739C3F2F372}">
      <dsp:nvSpPr>
        <dsp:cNvPr id="0" name=""/>
        <dsp:cNvSpPr/>
      </dsp:nvSpPr>
      <dsp:spPr>
        <a:xfrm>
          <a:off x="2871061" y="1569289"/>
          <a:ext cx="3074671" cy="402907"/>
        </a:xfrm>
        <a:prstGeom prst="round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3.Mild disease</a:t>
          </a:r>
          <a:endParaRPr lang="en-US" sz="2000" b="1" kern="1200" dirty="0"/>
        </a:p>
      </dsp:txBody>
      <dsp:txXfrm>
        <a:off x="2890729" y="1588957"/>
        <a:ext cx="3035335" cy="363571"/>
      </dsp:txXfrm>
    </dsp:sp>
    <dsp:sp modelId="{91FB6EE6-D16A-47D6-8C5E-F31DFCE2193A}">
      <dsp:nvSpPr>
        <dsp:cNvPr id="0" name=""/>
        <dsp:cNvSpPr/>
      </dsp:nvSpPr>
      <dsp:spPr>
        <a:xfrm>
          <a:off x="2213853" y="1962849"/>
          <a:ext cx="4377675" cy="402907"/>
        </a:xfrm>
        <a:prstGeom prst="roundRect">
          <a:avLst/>
        </a:prstGeom>
        <a:solidFill>
          <a:srgbClr val="C0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2.Infection </a:t>
          </a:r>
          <a:endParaRPr lang="en-US" sz="2000" b="1" kern="1200" dirty="0"/>
        </a:p>
      </dsp:txBody>
      <dsp:txXfrm>
        <a:off x="2233521" y="1982517"/>
        <a:ext cx="4338339" cy="363571"/>
      </dsp:txXfrm>
    </dsp:sp>
    <dsp:sp modelId="{44407B47-8165-4E70-B64F-A2961CB96B83}">
      <dsp:nvSpPr>
        <dsp:cNvPr id="0" name=""/>
        <dsp:cNvSpPr/>
      </dsp:nvSpPr>
      <dsp:spPr>
        <a:xfrm>
          <a:off x="1835698" y="2405604"/>
          <a:ext cx="5133986" cy="402907"/>
        </a:xfrm>
        <a:prstGeom prst="roundRect">
          <a:avLst/>
        </a:prstGeom>
        <a:solidFill>
          <a:schemeClr val="accent6">
            <a:lumMod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1.Exposure </a:t>
          </a:r>
          <a:endParaRPr lang="en-US" sz="2000" b="1" kern="1200" dirty="0"/>
        </a:p>
      </dsp:txBody>
      <dsp:txXfrm>
        <a:off x="1855366" y="2425272"/>
        <a:ext cx="5094650" cy="363571"/>
      </dsp:txXfrm>
    </dsp:sp>
    <dsp:sp modelId="{52F79073-B2D4-4A15-80AC-734A62F6EA3B}">
      <dsp:nvSpPr>
        <dsp:cNvPr id="0" name=""/>
        <dsp:cNvSpPr/>
      </dsp:nvSpPr>
      <dsp:spPr>
        <a:xfrm>
          <a:off x="7087100" y="2053031"/>
          <a:ext cx="1523499" cy="904519"/>
        </a:xfrm>
        <a:prstGeom prst="round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1&amp;2.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Sub-clinical</a:t>
          </a:r>
          <a:endParaRPr lang="en-US" sz="1800" b="1" kern="1200" dirty="0"/>
        </a:p>
      </dsp:txBody>
      <dsp:txXfrm>
        <a:off x="7131255" y="2097186"/>
        <a:ext cx="1435189" cy="816209"/>
      </dsp:txXfrm>
    </dsp:sp>
    <dsp:sp modelId="{EC3981E9-2D84-405B-A25A-D7BD3684B2EC}">
      <dsp:nvSpPr>
        <dsp:cNvPr id="0" name=""/>
        <dsp:cNvSpPr/>
      </dsp:nvSpPr>
      <dsp:spPr>
        <a:xfrm>
          <a:off x="533407" y="1019952"/>
          <a:ext cx="1546358" cy="1020899"/>
        </a:xfrm>
        <a:prstGeom prst="round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3,4,5&amp;6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Clinical </a:t>
          </a:r>
          <a:endParaRPr lang="en-US" sz="1800" b="1" kern="1200" dirty="0"/>
        </a:p>
      </dsp:txBody>
      <dsp:txXfrm>
        <a:off x="583243" y="1069788"/>
        <a:ext cx="1446686" cy="921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DCBF4A-09CC-477B-B21D-603C4E7B48B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495380-02DE-4E80-8BEE-1C3C2E47A84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2</a:t>
            </a:r>
            <a:r>
              <a:rPr lang="en-US" sz="3600" baseline="30000" dirty="0" smtClean="0">
                <a:latin typeface="Andalus" pitchFamily="18" charset="-78"/>
                <a:cs typeface="Andalus" pitchFamily="18" charset="-78"/>
              </a:rPr>
              <a:t>nd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lecture: </a:t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              Natural history of disease 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Defined As: </a:t>
            </a:r>
          </a:p>
          <a:p>
            <a:r>
              <a:rPr lang="en-US" dirty="0" smtClean="0"/>
              <a:t>Is the progress of disease processes  in  an individual  over time in the absence of intervention.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Exposure</a:t>
            </a:r>
            <a:r>
              <a:rPr lang="en-US" dirty="0" smtClean="0"/>
              <a:t> to insult  causing disease </a:t>
            </a:r>
          </a:p>
          <a:p>
            <a:r>
              <a:rPr lang="en-US" u="sng" dirty="0" smtClean="0"/>
              <a:t>Without</a:t>
            </a:r>
            <a:r>
              <a:rPr lang="en-US" dirty="0" smtClean="0"/>
              <a:t> medical </a:t>
            </a:r>
            <a:r>
              <a:rPr lang="en-US" u="sng" dirty="0" smtClean="0"/>
              <a:t>intervention</a:t>
            </a:r>
            <a:r>
              <a:rPr lang="en-US" dirty="0" smtClean="0"/>
              <a:t>  lead to :</a:t>
            </a:r>
          </a:p>
          <a:p>
            <a:pPr marL="0" indent="0">
              <a:buNone/>
            </a:pPr>
            <a:r>
              <a:rPr lang="en-US" dirty="0" smtClean="0"/>
              <a:t>          1.recovery </a:t>
            </a:r>
          </a:p>
          <a:p>
            <a:pPr marL="0" indent="0">
              <a:buNone/>
            </a:pPr>
            <a:r>
              <a:rPr lang="en-US" dirty="0" smtClean="0"/>
              <a:t>          2. disability </a:t>
            </a:r>
          </a:p>
          <a:p>
            <a:pPr marL="0" indent="0">
              <a:buNone/>
            </a:pPr>
            <a:r>
              <a:rPr lang="en-US" dirty="0" smtClean="0"/>
              <a:t>          3. death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From Level Of Person To The Environments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919431"/>
              </p:ext>
            </p:extLst>
          </p:nvPr>
        </p:nvGraphicFramePr>
        <p:xfrm>
          <a:off x="0" y="1066799"/>
          <a:ext cx="9144000" cy="5808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169"/>
                <a:gridCol w="6121831"/>
              </a:tblGrid>
              <a:tr h="11430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Level in the hierarchy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Example of effect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726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Person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Limited exercise capacity, impact on employment</a:t>
                      </a:r>
                    </a:p>
                  </a:txBody>
                  <a:tcPr marL="68580" marR="68580" marT="0" marB="0"/>
                </a:tc>
              </a:tr>
              <a:tr h="726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Family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Passive smoking, diet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07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Community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Shops and leisure opportunities</a:t>
                      </a:r>
                    </a:p>
                  </a:txBody>
                  <a:tcPr marL="68580" marR="68580" marT="0" marB="0"/>
                </a:tc>
              </a:tr>
              <a:tr h="726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Population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Prevalence of obesity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89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Society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Policies on smoking, screening for risk factors</a:t>
                      </a:r>
                    </a:p>
                  </a:txBody>
                  <a:tcPr marL="68580" marR="68580" marT="0" marB="0"/>
                </a:tc>
              </a:tr>
              <a:tr h="726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Ecology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Agriculture influencing fat content in diet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6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For specific disease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 </a:t>
            </a:r>
            <a:endParaRPr lang="en-US" sz="3600" dirty="0">
              <a:latin typeface="+mn-lt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شكل حر 5"/>
          <p:cNvSpPr/>
          <p:nvPr/>
        </p:nvSpPr>
        <p:spPr>
          <a:xfrm>
            <a:off x="5822896" y="1447800"/>
            <a:ext cx="2940104" cy="1804416"/>
          </a:xfrm>
          <a:custGeom>
            <a:avLst/>
            <a:gdLst>
              <a:gd name="connsiteX0" fmla="*/ 0 w 2785567"/>
              <a:gd name="connsiteY0" fmla="*/ 180442 h 1804416"/>
              <a:gd name="connsiteX1" fmla="*/ 180442 w 2785567"/>
              <a:gd name="connsiteY1" fmla="*/ 0 h 1804416"/>
              <a:gd name="connsiteX2" fmla="*/ 2605125 w 2785567"/>
              <a:gd name="connsiteY2" fmla="*/ 0 h 1804416"/>
              <a:gd name="connsiteX3" fmla="*/ 2785567 w 2785567"/>
              <a:gd name="connsiteY3" fmla="*/ 180442 h 1804416"/>
              <a:gd name="connsiteX4" fmla="*/ 2785567 w 2785567"/>
              <a:gd name="connsiteY4" fmla="*/ 1623974 h 1804416"/>
              <a:gd name="connsiteX5" fmla="*/ 2605125 w 2785567"/>
              <a:gd name="connsiteY5" fmla="*/ 1804416 h 1804416"/>
              <a:gd name="connsiteX6" fmla="*/ 180442 w 2785567"/>
              <a:gd name="connsiteY6" fmla="*/ 1804416 h 1804416"/>
              <a:gd name="connsiteX7" fmla="*/ 0 w 2785567"/>
              <a:gd name="connsiteY7" fmla="*/ 1623974 h 1804416"/>
              <a:gd name="connsiteX8" fmla="*/ 0 w 2785567"/>
              <a:gd name="connsiteY8" fmla="*/ 180442 h 180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5567" h="1804416">
                <a:moveTo>
                  <a:pt x="0" y="180442"/>
                </a:moveTo>
                <a:cubicBezTo>
                  <a:pt x="0" y="80787"/>
                  <a:pt x="80787" y="0"/>
                  <a:pt x="180442" y="0"/>
                </a:cubicBezTo>
                <a:lnTo>
                  <a:pt x="2605125" y="0"/>
                </a:lnTo>
                <a:cubicBezTo>
                  <a:pt x="2704780" y="0"/>
                  <a:pt x="2785567" y="80787"/>
                  <a:pt x="2785567" y="180442"/>
                </a:cubicBezTo>
                <a:lnTo>
                  <a:pt x="2785567" y="1623974"/>
                </a:lnTo>
                <a:cubicBezTo>
                  <a:pt x="2785567" y="1723629"/>
                  <a:pt x="2704780" y="1804416"/>
                  <a:pt x="2605125" y="1804416"/>
                </a:cubicBezTo>
                <a:lnTo>
                  <a:pt x="180442" y="1804416"/>
                </a:lnTo>
                <a:cubicBezTo>
                  <a:pt x="80787" y="1804416"/>
                  <a:pt x="0" y="1723629"/>
                  <a:pt x="0" y="1623974"/>
                </a:cubicBezTo>
                <a:lnTo>
                  <a:pt x="0" y="18044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1987" tIns="146317" rIns="146317" bIns="597421" numCol="1" spcCol="1270" anchor="t" anchorCtr="0">
            <a:noAutofit/>
          </a:bodyPr>
          <a:lstStyle/>
          <a:p>
            <a:pPr lvl="1" indent="-457200" algn="l" defTabSz="1244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kern="1200" dirty="0" smtClean="0">
                <a:latin typeface="Times New Roman" pitchFamily="18" charset="0"/>
                <a:cs typeface="Times New Roman" pitchFamily="18" charset="0"/>
              </a:rPr>
              <a:t>  body</a:t>
            </a:r>
            <a:endParaRPr lang="en-US" sz="28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شكل حر 6"/>
          <p:cNvSpPr/>
          <p:nvPr/>
        </p:nvSpPr>
        <p:spPr>
          <a:xfrm>
            <a:off x="457200" y="1447800"/>
            <a:ext cx="2914150" cy="1804416"/>
          </a:xfrm>
          <a:custGeom>
            <a:avLst/>
            <a:gdLst>
              <a:gd name="connsiteX0" fmla="*/ 0 w 2761750"/>
              <a:gd name="connsiteY0" fmla="*/ 180442 h 1804416"/>
              <a:gd name="connsiteX1" fmla="*/ 180442 w 2761750"/>
              <a:gd name="connsiteY1" fmla="*/ 0 h 1804416"/>
              <a:gd name="connsiteX2" fmla="*/ 2581308 w 2761750"/>
              <a:gd name="connsiteY2" fmla="*/ 0 h 1804416"/>
              <a:gd name="connsiteX3" fmla="*/ 2761750 w 2761750"/>
              <a:gd name="connsiteY3" fmla="*/ 180442 h 1804416"/>
              <a:gd name="connsiteX4" fmla="*/ 2761750 w 2761750"/>
              <a:gd name="connsiteY4" fmla="*/ 1623974 h 1804416"/>
              <a:gd name="connsiteX5" fmla="*/ 2581308 w 2761750"/>
              <a:gd name="connsiteY5" fmla="*/ 1804416 h 1804416"/>
              <a:gd name="connsiteX6" fmla="*/ 180442 w 2761750"/>
              <a:gd name="connsiteY6" fmla="*/ 1804416 h 1804416"/>
              <a:gd name="connsiteX7" fmla="*/ 0 w 2761750"/>
              <a:gd name="connsiteY7" fmla="*/ 1623974 h 1804416"/>
              <a:gd name="connsiteX8" fmla="*/ 0 w 2761750"/>
              <a:gd name="connsiteY8" fmla="*/ 180442 h 180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1750" h="1804416">
                <a:moveTo>
                  <a:pt x="0" y="180442"/>
                </a:moveTo>
                <a:cubicBezTo>
                  <a:pt x="0" y="80787"/>
                  <a:pt x="80787" y="0"/>
                  <a:pt x="180442" y="0"/>
                </a:cubicBezTo>
                <a:lnTo>
                  <a:pt x="2581308" y="0"/>
                </a:lnTo>
                <a:cubicBezTo>
                  <a:pt x="2680963" y="0"/>
                  <a:pt x="2761750" y="80787"/>
                  <a:pt x="2761750" y="180442"/>
                </a:cubicBezTo>
                <a:lnTo>
                  <a:pt x="2761750" y="1623974"/>
                </a:lnTo>
                <a:cubicBezTo>
                  <a:pt x="2761750" y="1723629"/>
                  <a:pt x="2680963" y="1804416"/>
                  <a:pt x="2581308" y="1804416"/>
                </a:cubicBezTo>
                <a:lnTo>
                  <a:pt x="180442" y="1804416"/>
                </a:lnTo>
                <a:cubicBezTo>
                  <a:pt x="80787" y="1804416"/>
                  <a:pt x="0" y="1723629"/>
                  <a:pt x="0" y="1623974"/>
                </a:cubicBezTo>
                <a:lnTo>
                  <a:pt x="0" y="18044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6317" tIns="146317" rIns="974842" bIns="597421" numCol="1" spcCol="1270" anchor="t" anchorCtr="0">
            <a:noAutofit/>
          </a:bodyPr>
          <a:lstStyle/>
          <a:p>
            <a:pPr marR="0" lvl="1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kern="1200" dirty="0" smtClean="0">
                <a:latin typeface="Times New Roman" pitchFamily="18" charset="0"/>
                <a:cs typeface="Times New Roman" pitchFamily="18" charset="0"/>
              </a:rPr>
              <a:t>Element </a:t>
            </a:r>
          </a:p>
        </p:txBody>
      </p:sp>
      <p:sp>
        <p:nvSpPr>
          <p:cNvPr id="8" name="شكل حر 7"/>
          <p:cNvSpPr/>
          <p:nvPr/>
        </p:nvSpPr>
        <p:spPr>
          <a:xfrm>
            <a:off x="1158063" y="1676398"/>
            <a:ext cx="3543935" cy="2438405"/>
          </a:xfrm>
          <a:custGeom>
            <a:avLst/>
            <a:gdLst>
              <a:gd name="connsiteX0" fmla="*/ 0 w 2892246"/>
              <a:gd name="connsiteY0" fmla="*/ 2859187 h 2859187"/>
              <a:gd name="connsiteX1" fmla="*/ 2892246 w 2892246"/>
              <a:gd name="connsiteY1" fmla="*/ 0 h 2859187"/>
              <a:gd name="connsiteX2" fmla="*/ 2892246 w 2892246"/>
              <a:gd name="connsiteY2" fmla="*/ 2859187 h 2859187"/>
              <a:gd name="connsiteX3" fmla="*/ 0 w 2892246"/>
              <a:gd name="connsiteY3" fmla="*/ 2859187 h 28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2246" h="2859187">
                <a:moveTo>
                  <a:pt x="0" y="2859187"/>
                </a:moveTo>
                <a:cubicBezTo>
                  <a:pt x="0" y="1280102"/>
                  <a:pt x="1294903" y="0"/>
                  <a:pt x="2892246" y="0"/>
                </a:cubicBezTo>
                <a:lnTo>
                  <a:pt x="2892246" y="2859187"/>
                </a:lnTo>
                <a:lnTo>
                  <a:pt x="0" y="28591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7807" tIns="1008124" rIns="17068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Times New Roman" pitchFamily="18" charset="0"/>
                <a:cs typeface="Times New Roman" pitchFamily="18" charset="0"/>
              </a:rPr>
              <a:t>a definite pathological process </a:t>
            </a:r>
          </a:p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شكل حر 8"/>
          <p:cNvSpPr/>
          <p:nvPr/>
        </p:nvSpPr>
        <p:spPr>
          <a:xfrm>
            <a:off x="4213201" y="1752601"/>
            <a:ext cx="3475276" cy="2398620"/>
          </a:xfrm>
          <a:custGeom>
            <a:avLst/>
            <a:gdLst>
              <a:gd name="connsiteX0" fmla="*/ 0 w 2779615"/>
              <a:gd name="connsiteY0" fmla="*/ 3163972 h 3163972"/>
              <a:gd name="connsiteX1" fmla="*/ 2779615 w 2779615"/>
              <a:gd name="connsiteY1" fmla="*/ 0 h 3163972"/>
              <a:gd name="connsiteX2" fmla="*/ 2779615 w 2779615"/>
              <a:gd name="connsiteY2" fmla="*/ 3163972 h 3163972"/>
              <a:gd name="connsiteX3" fmla="*/ 0 w 2779615"/>
              <a:gd name="connsiteY3" fmla="*/ 3163972 h 316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9615" h="3163972">
                <a:moveTo>
                  <a:pt x="0" y="1"/>
                </a:moveTo>
                <a:cubicBezTo>
                  <a:pt x="1535139" y="1"/>
                  <a:pt x="2779615" y="1416559"/>
                  <a:pt x="2779615" y="3163971"/>
                </a:cubicBezTo>
                <a:lnTo>
                  <a:pt x="0" y="3163971"/>
                </a:lnTo>
                <a:lnTo>
                  <a:pt x="0" y="1"/>
                </a:lnTo>
                <a:close/>
              </a:path>
            </a:pathLst>
          </a:custGeom>
          <a:gradFill flip="none" rotWithShape="1"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9" tIns="984818" rIns="1097394" bIns="170689" numCol="1" spcCol="1270" anchor="ctr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signs  &amp;     symptoms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kern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شكل حر 9"/>
          <p:cNvSpPr/>
          <p:nvPr/>
        </p:nvSpPr>
        <p:spPr>
          <a:xfrm>
            <a:off x="4686934" y="4094989"/>
            <a:ext cx="3161666" cy="2441600"/>
          </a:xfrm>
          <a:custGeom>
            <a:avLst/>
            <a:gdLst>
              <a:gd name="connsiteX0" fmla="*/ 0 w 3276603"/>
              <a:gd name="connsiteY0" fmla="*/ 2441600 h 2441600"/>
              <a:gd name="connsiteX1" fmla="*/ 3276603 w 3276603"/>
              <a:gd name="connsiteY1" fmla="*/ 0 h 2441600"/>
              <a:gd name="connsiteX2" fmla="*/ 3276603 w 3276603"/>
              <a:gd name="connsiteY2" fmla="*/ 2441600 h 2441600"/>
              <a:gd name="connsiteX3" fmla="*/ 0 w 3276603"/>
              <a:gd name="connsiteY3" fmla="*/ 2441600 h 24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3" h="2441600">
                <a:moveTo>
                  <a:pt x="3276603" y="0"/>
                </a:moveTo>
                <a:cubicBezTo>
                  <a:pt x="3276603" y="1348458"/>
                  <a:pt x="1809618" y="2441600"/>
                  <a:pt x="0" y="2441600"/>
                </a:cubicBezTo>
                <a:lnTo>
                  <a:pt x="0" y="0"/>
                </a:lnTo>
                <a:lnTo>
                  <a:pt x="3276603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170688" rIns="1130383" bIns="885816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Times New Roman" pitchFamily="18" charset="0"/>
                <a:cs typeface="Times New Roman" pitchFamily="18" charset="0"/>
              </a:rPr>
              <a:t>Whole body or    any of its parts</a:t>
            </a:r>
            <a:endParaRPr lang="en-US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شكل حر 10"/>
          <p:cNvSpPr/>
          <p:nvPr/>
        </p:nvSpPr>
        <p:spPr>
          <a:xfrm>
            <a:off x="1143000" y="4094988"/>
            <a:ext cx="3520898" cy="2441601"/>
          </a:xfrm>
          <a:custGeom>
            <a:avLst/>
            <a:gdLst>
              <a:gd name="connsiteX0" fmla="*/ 0 w 2441600"/>
              <a:gd name="connsiteY0" fmla="*/ 2846173 h 2846173"/>
              <a:gd name="connsiteX1" fmla="*/ 2441600 w 2441600"/>
              <a:gd name="connsiteY1" fmla="*/ 0 h 2846173"/>
              <a:gd name="connsiteX2" fmla="*/ 2441600 w 2441600"/>
              <a:gd name="connsiteY2" fmla="*/ 2846173 h 2846173"/>
              <a:gd name="connsiteX3" fmla="*/ 0 w 2441600"/>
              <a:gd name="connsiteY3" fmla="*/ 2846173 h 284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1600" h="2846173">
                <a:moveTo>
                  <a:pt x="2441600" y="2846172"/>
                </a:moveTo>
                <a:cubicBezTo>
                  <a:pt x="1093142" y="2846172"/>
                  <a:pt x="0" y="1571897"/>
                  <a:pt x="0" y="1"/>
                </a:cubicBezTo>
                <a:lnTo>
                  <a:pt x="2441600" y="1"/>
                </a:lnTo>
                <a:lnTo>
                  <a:pt x="2441600" y="284617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4314" tIns="170689" rIns="170688" bIns="885816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Times New Roman" pitchFamily="18" charset="0"/>
                <a:cs typeface="Times New Roman" pitchFamily="18" charset="0"/>
              </a:rPr>
              <a:t>its etiology,     pathology,</a:t>
            </a:r>
          </a:p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Times New Roman" pitchFamily="18" charset="0"/>
                <a:cs typeface="Times New Roman" pitchFamily="18" charset="0"/>
              </a:rPr>
              <a:t>prognosis </a:t>
            </a:r>
            <a:endParaRPr lang="en-US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سهم دائري 11"/>
          <p:cNvSpPr/>
          <p:nvPr/>
        </p:nvSpPr>
        <p:spPr>
          <a:xfrm>
            <a:off x="4144544" y="3531109"/>
            <a:ext cx="843000" cy="733044"/>
          </a:xfrm>
          <a:prstGeom prst="circular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سهم دائري 12"/>
          <p:cNvSpPr/>
          <p:nvPr/>
        </p:nvSpPr>
        <p:spPr>
          <a:xfrm rot="10800000">
            <a:off x="4144544" y="3813049"/>
            <a:ext cx="843000" cy="733044"/>
          </a:xfrm>
          <a:prstGeom prst="circular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33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/>
          <a:lstStyle/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Iceberg of disease: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Subclinical:</a:t>
            </a:r>
          </a:p>
          <a:p>
            <a:pPr marL="0" indent="0">
              <a:buNone/>
            </a:pPr>
            <a:r>
              <a:rPr lang="en-US" dirty="0" smtClean="0"/>
              <a:t>        Exposure</a:t>
            </a:r>
          </a:p>
          <a:p>
            <a:pPr marL="0" indent="0">
              <a:buNone/>
            </a:pPr>
            <a:r>
              <a:rPr lang="en-US" dirty="0" smtClean="0"/>
              <a:t>        Infection </a:t>
            </a:r>
          </a:p>
          <a:p>
            <a:r>
              <a:rPr lang="en-US" dirty="0" smtClean="0"/>
              <a:t>Clinical</a:t>
            </a:r>
          </a:p>
          <a:p>
            <a:pPr marL="0" indent="0">
              <a:buNone/>
            </a:pPr>
            <a:r>
              <a:rPr lang="en-US" dirty="0" smtClean="0"/>
              <a:t>          mild disease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sever disease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morbid disease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mortality (death)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86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Iceberg of disease: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1031"/>
              </p:ext>
            </p:extLst>
          </p:nvPr>
        </p:nvGraphicFramePr>
        <p:xfrm>
          <a:off x="0" y="13716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09515"/>
              </p:ext>
            </p:extLst>
          </p:nvPr>
        </p:nvGraphicFramePr>
        <p:xfrm>
          <a:off x="3733800" y="1295400"/>
          <a:ext cx="1219200" cy="76200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</a:rPr>
                        <a:t>6.Death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8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Influences of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Health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Health is an emergent quality  of  a  complex  interaction  between  many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factors, including: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genetic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inheritance  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physical circumstances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 which  people  live  (e.g.  housing,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 quality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working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social environment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(e.g.  levels  of  friendship,  support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trust) 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personal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behaviour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(smoking, diet, exercise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to money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other 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resources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 give  people  control  over  their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lives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The life course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determinants of  health  operate  over  the  whole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lifespan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e.g.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Values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acquired during child­hood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adolescence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 a profound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influence on: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educational outcomes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job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prospects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</a:t>
            </a:r>
          </a:p>
          <a:p>
            <a:pPr marL="0" indent="0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   Influences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on health can even operate before birth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: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Birth Weight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higher prevalence of conditions such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hyper­ tension and type 2 diabetes as young adults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car­diovascular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disease in middle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 nutrition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middle to late gestation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  cardiovascular  and  metabolic  responses.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>
                <a:latin typeface="Andalus" pitchFamily="18" charset="-78"/>
                <a:cs typeface="Andalus" pitchFamily="18" charset="-78"/>
              </a:rPr>
              <a:t>Natural history of disease</a:t>
            </a:r>
            <a:r>
              <a:rPr lang="en-US" sz="4000" dirty="0" smtClean="0"/>
              <a:t>   ( NHD ) 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366142"/>
              </p:ext>
            </p:extLst>
          </p:nvPr>
        </p:nvGraphicFramePr>
        <p:xfrm>
          <a:off x="0" y="8382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97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Epidemiological Traid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381001" y="1219201"/>
            <a:ext cx="7850264" cy="1804416"/>
            <a:chOff x="918688" y="1219200"/>
            <a:chExt cx="7318531" cy="1804416"/>
          </a:xfrm>
        </p:grpSpPr>
        <p:sp>
          <p:nvSpPr>
            <p:cNvPr id="6" name="شكل حر 5"/>
            <p:cNvSpPr/>
            <p:nvPr/>
          </p:nvSpPr>
          <p:spPr>
            <a:xfrm>
              <a:off x="5451652" y="1219200"/>
              <a:ext cx="2785567" cy="1804416"/>
            </a:xfrm>
            <a:custGeom>
              <a:avLst/>
              <a:gdLst>
                <a:gd name="connsiteX0" fmla="*/ 0 w 2785567"/>
                <a:gd name="connsiteY0" fmla="*/ 180442 h 1804416"/>
                <a:gd name="connsiteX1" fmla="*/ 180442 w 2785567"/>
                <a:gd name="connsiteY1" fmla="*/ 0 h 1804416"/>
                <a:gd name="connsiteX2" fmla="*/ 2605125 w 2785567"/>
                <a:gd name="connsiteY2" fmla="*/ 0 h 1804416"/>
                <a:gd name="connsiteX3" fmla="*/ 2785567 w 2785567"/>
                <a:gd name="connsiteY3" fmla="*/ 180442 h 1804416"/>
                <a:gd name="connsiteX4" fmla="*/ 2785567 w 2785567"/>
                <a:gd name="connsiteY4" fmla="*/ 1623974 h 1804416"/>
                <a:gd name="connsiteX5" fmla="*/ 2605125 w 2785567"/>
                <a:gd name="connsiteY5" fmla="*/ 1804416 h 1804416"/>
                <a:gd name="connsiteX6" fmla="*/ 180442 w 2785567"/>
                <a:gd name="connsiteY6" fmla="*/ 1804416 h 1804416"/>
                <a:gd name="connsiteX7" fmla="*/ 0 w 2785567"/>
                <a:gd name="connsiteY7" fmla="*/ 1623974 h 1804416"/>
                <a:gd name="connsiteX8" fmla="*/ 0 w 2785567"/>
                <a:gd name="connsiteY8" fmla="*/ 180442 h 180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5567" h="1804416">
                  <a:moveTo>
                    <a:pt x="0" y="180442"/>
                  </a:moveTo>
                  <a:cubicBezTo>
                    <a:pt x="0" y="80787"/>
                    <a:pt x="80787" y="0"/>
                    <a:pt x="180442" y="0"/>
                  </a:cubicBezTo>
                  <a:lnTo>
                    <a:pt x="2605125" y="0"/>
                  </a:lnTo>
                  <a:cubicBezTo>
                    <a:pt x="2704780" y="0"/>
                    <a:pt x="2785567" y="80787"/>
                    <a:pt x="2785567" y="180442"/>
                  </a:cubicBezTo>
                  <a:lnTo>
                    <a:pt x="2785567" y="1623974"/>
                  </a:lnTo>
                  <a:cubicBezTo>
                    <a:pt x="2785567" y="1723629"/>
                    <a:pt x="2704780" y="1804416"/>
                    <a:pt x="2605125" y="1804416"/>
                  </a:cubicBezTo>
                  <a:lnTo>
                    <a:pt x="180442" y="1804416"/>
                  </a:lnTo>
                  <a:cubicBezTo>
                    <a:pt x="80787" y="1804416"/>
                    <a:pt x="0" y="1723629"/>
                    <a:pt x="0" y="1623974"/>
                  </a:cubicBezTo>
                  <a:lnTo>
                    <a:pt x="0" y="180442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81987" tIns="146317" rIns="146317" bIns="597421" numCol="1" spcCol="1270" anchor="t" anchorCtr="0">
              <a:noAutofit/>
            </a:bodyPr>
            <a:lstStyle/>
            <a:p>
              <a:pPr marL="457200" indent="-45720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q"/>
              </a:pPr>
              <a:r>
                <a:rPr lang="en-US" sz="2800" kern="1200" dirty="0" smtClean="0">
                  <a:latin typeface="Times New Roman" pitchFamily="18" charset="0"/>
                  <a:cs typeface="Times New Roman" pitchFamily="18" charset="0"/>
                </a:rPr>
                <a:t>Host</a:t>
              </a: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شكل حر 6"/>
            <p:cNvSpPr/>
            <p:nvPr/>
          </p:nvSpPr>
          <p:spPr>
            <a:xfrm>
              <a:off x="918688" y="1219200"/>
              <a:ext cx="2761750" cy="1804416"/>
            </a:xfrm>
            <a:custGeom>
              <a:avLst/>
              <a:gdLst>
                <a:gd name="connsiteX0" fmla="*/ 0 w 2761750"/>
                <a:gd name="connsiteY0" fmla="*/ 180442 h 1804416"/>
                <a:gd name="connsiteX1" fmla="*/ 180442 w 2761750"/>
                <a:gd name="connsiteY1" fmla="*/ 0 h 1804416"/>
                <a:gd name="connsiteX2" fmla="*/ 2581308 w 2761750"/>
                <a:gd name="connsiteY2" fmla="*/ 0 h 1804416"/>
                <a:gd name="connsiteX3" fmla="*/ 2761750 w 2761750"/>
                <a:gd name="connsiteY3" fmla="*/ 180442 h 1804416"/>
                <a:gd name="connsiteX4" fmla="*/ 2761750 w 2761750"/>
                <a:gd name="connsiteY4" fmla="*/ 1623974 h 1804416"/>
                <a:gd name="connsiteX5" fmla="*/ 2581308 w 2761750"/>
                <a:gd name="connsiteY5" fmla="*/ 1804416 h 1804416"/>
                <a:gd name="connsiteX6" fmla="*/ 180442 w 2761750"/>
                <a:gd name="connsiteY6" fmla="*/ 1804416 h 1804416"/>
                <a:gd name="connsiteX7" fmla="*/ 0 w 2761750"/>
                <a:gd name="connsiteY7" fmla="*/ 1623974 h 1804416"/>
                <a:gd name="connsiteX8" fmla="*/ 0 w 2761750"/>
                <a:gd name="connsiteY8" fmla="*/ 180442 h 180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1750" h="1804416">
                  <a:moveTo>
                    <a:pt x="0" y="180442"/>
                  </a:moveTo>
                  <a:cubicBezTo>
                    <a:pt x="0" y="80787"/>
                    <a:pt x="80787" y="0"/>
                    <a:pt x="180442" y="0"/>
                  </a:cubicBezTo>
                  <a:lnTo>
                    <a:pt x="2581308" y="0"/>
                  </a:lnTo>
                  <a:cubicBezTo>
                    <a:pt x="2680963" y="0"/>
                    <a:pt x="2761750" y="80787"/>
                    <a:pt x="2761750" y="180442"/>
                  </a:cubicBezTo>
                  <a:lnTo>
                    <a:pt x="2761750" y="1623974"/>
                  </a:lnTo>
                  <a:cubicBezTo>
                    <a:pt x="2761750" y="1723629"/>
                    <a:pt x="2680963" y="1804416"/>
                    <a:pt x="2581308" y="1804416"/>
                  </a:cubicBezTo>
                  <a:lnTo>
                    <a:pt x="180442" y="1804416"/>
                  </a:lnTo>
                  <a:cubicBezTo>
                    <a:pt x="80787" y="1804416"/>
                    <a:pt x="0" y="1723629"/>
                    <a:pt x="0" y="1623974"/>
                  </a:cubicBezTo>
                  <a:lnTo>
                    <a:pt x="0" y="180442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317" tIns="146317" rIns="974842" bIns="597421" numCol="1" spcCol="1270" anchor="t" anchorCtr="0">
              <a:noAutofit/>
            </a:bodyPr>
            <a:lstStyle/>
            <a:p>
              <a:pPr marR="0" lvl="1" indent="-45720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q"/>
                <a:tabLst/>
                <a:defRPr/>
              </a:pPr>
              <a:r>
                <a:rPr lang="en-US" sz="2800" kern="1200" dirty="0" smtClean="0">
                  <a:latin typeface="Times New Roman" pitchFamily="18" charset="0"/>
                  <a:cs typeface="Times New Roman" pitchFamily="18" charset="0"/>
                </a:rPr>
                <a:t>Agent</a:t>
              </a:r>
            </a:p>
            <a:p>
              <a:pPr marL="228600" lvl="1" indent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189140550"/>
              </p:ext>
            </p:extLst>
          </p:nvPr>
        </p:nvGraphicFramePr>
        <p:xfrm>
          <a:off x="2971800" y="3276600"/>
          <a:ext cx="3352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0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990600"/>
          </a:xfrm>
        </p:spPr>
        <p:txBody>
          <a:bodyPr/>
          <a:lstStyle/>
          <a:p>
            <a:r>
              <a:rPr lang="en-US" dirty="0" smtClean="0"/>
              <a:t>Agent: 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87217"/>
              </p:ext>
            </p:extLst>
          </p:nvPr>
        </p:nvGraphicFramePr>
        <p:xfrm>
          <a:off x="0" y="11430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2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Classification of agent: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r>
              <a:rPr lang="en-US" dirty="0" smtClean="0"/>
              <a:t>Biological</a:t>
            </a:r>
          </a:p>
          <a:p>
            <a:r>
              <a:rPr lang="en-US" dirty="0" smtClean="0"/>
              <a:t>Nutrient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Chemical</a:t>
            </a:r>
          </a:p>
          <a:p>
            <a:r>
              <a:rPr lang="en-US" dirty="0" smtClean="0"/>
              <a:t>Mechanical</a:t>
            </a:r>
          </a:p>
          <a:p>
            <a:r>
              <a:rPr lang="en-US" dirty="0" smtClean="0"/>
              <a:t>Absence, insufficiency, excess of factors necessarily for health</a:t>
            </a:r>
          </a:p>
          <a:p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hierarchy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systems  (grading)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from  molecules to ecologies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 assessing  a patient, a clinician  subconsciously considers many levels at which problems may be occur­ring,  including: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in an individual levels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2. in surrounding </a:t>
            </a: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+mn-lt"/>
              </a:rPr>
              <a:t>1. In the </a:t>
            </a:r>
            <a:r>
              <a:rPr lang="en-US" sz="4400" u="sng" dirty="0" smtClean="0">
                <a:latin typeface="+mn-lt"/>
              </a:rPr>
              <a:t>individual</a:t>
            </a:r>
            <a:r>
              <a:rPr lang="en-US" sz="4400" dirty="0" smtClean="0">
                <a:latin typeface="+mn-lt"/>
              </a:rPr>
              <a:t>  level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Molecular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Cellular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Tissue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Organ   &amp;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Body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5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2.Influence of surrounding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 the  environment’s  influence  on  health  is  being  considered,  this  ‘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hierarchy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of  systems’  extends  beyond  the  individual to  include: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Society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Ecology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Hierarchy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systems’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applied to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ischemic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1.from level of sub-cellular to  system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876633"/>
              </p:ext>
            </p:extLst>
          </p:nvPr>
        </p:nvGraphicFramePr>
        <p:xfrm>
          <a:off x="62345" y="2286000"/>
          <a:ext cx="9067800" cy="4447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4655"/>
                <a:gridCol w="6463145"/>
              </a:tblGrid>
              <a:tr h="942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Level in the hierarchy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Example of effect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9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Molecular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Apo B 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mutation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causing</a:t>
                      </a:r>
                      <a:r>
                        <a:rPr lang="en-US" sz="20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hyper-</a:t>
                      </a:r>
                      <a:r>
                        <a:rPr lang="en-US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cholesterolaemia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19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Cellular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Foam cells accumulate in vessel wall</a:t>
                      </a:r>
                    </a:p>
                  </a:txBody>
                  <a:tcPr marL="68580" marR="68580" marT="0" marB="0"/>
                </a:tc>
              </a:tr>
              <a:tr h="619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Tissue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Atheroma and thrombosis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of</a:t>
                      </a:r>
                      <a:r>
                        <a:rPr lang="en-US" sz="20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coronary 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artery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19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Organ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Ischemia 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and infarction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of</a:t>
                      </a:r>
                      <a:r>
                        <a:rPr lang="en-US" sz="20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Myocardium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9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System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Cardiac failure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4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</TotalTime>
  <Words>534</Words>
  <Application>Microsoft Office PowerPoint</Application>
  <PresentationFormat>On-screen Show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Andalus</vt:lpstr>
      <vt:lpstr>Angsana New</vt:lpstr>
      <vt:lpstr>AngsanaUPC</vt:lpstr>
      <vt:lpstr>Calibri</vt:lpstr>
      <vt:lpstr>Constantia</vt:lpstr>
      <vt:lpstr>Majalla UI</vt:lpstr>
      <vt:lpstr>Times New Roman</vt:lpstr>
      <vt:lpstr>Traditional Arabic</vt:lpstr>
      <vt:lpstr>Wingdings</vt:lpstr>
      <vt:lpstr>Wingdings 2</vt:lpstr>
      <vt:lpstr>تدفق</vt:lpstr>
      <vt:lpstr>2nd lecture:                 Natural history of disease </vt:lpstr>
      <vt:lpstr> Natural history of disease   ( NHD ) </vt:lpstr>
      <vt:lpstr>Epidemiological Traid</vt:lpstr>
      <vt:lpstr>Agent: </vt:lpstr>
      <vt:lpstr>Classification of agent:</vt:lpstr>
      <vt:lpstr> The hierarchy of systems  (grading) – from  molecules to ecologies </vt:lpstr>
      <vt:lpstr>1. In the individual  level</vt:lpstr>
      <vt:lpstr>2.Influence of surrounding</vt:lpstr>
      <vt:lpstr>Hierarchy of systems’  applied to  ischemic heart disease  1.from level of sub-cellular to  system</vt:lpstr>
      <vt:lpstr>2. From Level Of Person To The Environments</vt:lpstr>
      <vt:lpstr>For specific disease  </vt:lpstr>
      <vt:lpstr>Iceberg of disease: </vt:lpstr>
      <vt:lpstr>Iceberg of disease: </vt:lpstr>
      <vt:lpstr>Influences of Health</vt:lpstr>
      <vt:lpstr>      The life course</vt:lpstr>
      <vt:lpstr>    Influences on health can even operate before birth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effects on health </dc:title>
  <dc:creator>King Soft 2</dc:creator>
  <cp:lastModifiedBy>DELL</cp:lastModifiedBy>
  <cp:revision>69</cp:revision>
  <dcterms:created xsi:type="dcterms:W3CDTF">2016-12-04T09:40:03Z</dcterms:created>
  <dcterms:modified xsi:type="dcterms:W3CDTF">2018-11-27T20:31:48Z</dcterms:modified>
</cp:coreProperties>
</file>